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78" r:id="rId5"/>
    <p:sldMasterId id="2147484413" r:id="rId6"/>
  </p:sldMasterIdLst>
  <p:notesMasterIdLst>
    <p:notesMasterId r:id="rId35"/>
  </p:notesMasterIdLst>
  <p:sldIdLst>
    <p:sldId id="593" r:id="rId7"/>
    <p:sldId id="658" r:id="rId8"/>
    <p:sldId id="616" r:id="rId9"/>
    <p:sldId id="647" r:id="rId10"/>
    <p:sldId id="637" r:id="rId11"/>
    <p:sldId id="633" r:id="rId12"/>
    <p:sldId id="635" r:id="rId13"/>
    <p:sldId id="634" r:id="rId14"/>
    <p:sldId id="612" r:id="rId15"/>
    <p:sldId id="619" r:id="rId16"/>
    <p:sldId id="620" r:id="rId17"/>
    <p:sldId id="621" r:id="rId18"/>
    <p:sldId id="624" r:id="rId19"/>
    <p:sldId id="625" r:id="rId20"/>
    <p:sldId id="629" r:id="rId21"/>
    <p:sldId id="638" r:id="rId22"/>
    <p:sldId id="601" r:id="rId23"/>
    <p:sldId id="652" r:id="rId24"/>
    <p:sldId id="653" r:id="rId25"/>
    <p:sldId id="654" r:id="rId26"/>
    <p:sldId id="655" r:id="rId27"/>
    <p:sldId id="656" r:id="rId28"/>
    <p:sldId id="657" r:id="rId29"/>
    <p:sldId id="645" r:id="rId30"/>
    <p:sldId id="648" r:id="rId31"/>
    <p:sldId id="649" r:id="rId32"/>
    <p:sldId id="650" r:id="rId33"/>
    <p:sldId id="651" r:id="rId34"/>
  </p:sldIdLst>
  <p:sldSz cx="9144000" cy="6858000" type="screen4x3"/>
  <p:notesSz cx="6797675" cy="9926638"/>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A0BB"/>
    <a:srgbClr val="404040"/>
    <a:srgbClr val="00A2A3"/>
    <a:srgbClr val="1DB583"/>
    <a:srgbClr val="3187C8"/>
    <a:srgbClr val="1BB1AE"/>
    <a:srgbClr val="4A4A4A"/>
    <a:srgbClr val="7030A0"/>
    <a:srgbClr val="F2F5F8"/>
    <a:srgbClr val="E0E9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סגנון ערכת נושא 1 - הדגשה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DF18680-E054-41AD-8BC1-D1AEF772440D}" styleName="סגנון ביניים 2 - הדגשה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0487" autoAdjust="0"/>
    <p:restoredTop sz="95470" autoAdjust="0"/>
  </p:normalViewPr>
  <p:slideViewPr>
    <p:cSldViewPr>
      <p:cViewPr varScale="1">
        <p:scale>
          <a:sx n="70" d="100"/>
          <a:sy n="70" d="100"/>
        </p:scale>
        <p:origin x="1554" y="60"/>
      </p:cViewPr>
      <p:guideLst>
        <p:guide orient="horz" pos="2160"/>
        <p:guide pos="2880"/>
      </p:guideLst>
    </p:cSldViewPr>
  </p:slideViewPr>
  <p:notesTextViewPr>
    <p:cViewPr>
      <p:scale>
        <a:sx n="1" d="1"/>
        <a:sy n="1" d="1"/>
      </p:scale>
      <p:origin x="0" y="0"/>
    </p:cViewPr>
  </p:notesTextViewPr>
  <p:notesViewPr>
    <p:cSldViewPr>
      <p:cViewPr varScale="1">
        <p:scale>
          <a:sx n="56" d="100"/>
          <a:sy n="56" d="100"/>
        </p:scale>
        <p:origin x="199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http://itportal/ItDocuments/PMO/&#1502;&#1505;&#1502;&#1499;&#1497;&#1501;/&#1499;&#1495;%20&#1488;&#1491;&#1501;/&#1502;&#1510;&#1489;&#1514;%20&#1499;&#1495;-&#1488;&#1491;&#1501;%20&#1491;&#1510;&#1502;&#1489;&#1512;%20201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he-IL"/>
              <a:t>חלוקת משאבים ע"פ צוותי פיתוח</a:t>
            </a:r>
          </a:p>
        </c:rich>
      </c:tx>
      <c:layout/>
      <c:overlay val="0"/>
      <c:spPr>
        <a:noFill/>
        <a:ln>
          <a:noFill/>
        </a:ln>
        <a:effectLst/>
      </c:spPr>
    </c:title>
    <c:autoTitleDeleted val="0"/>
    <c:plotArea>
      <c:layout>
        <c:manualLayout>
          <c:layoutTarget val="inner"/>
          <c:xMode val="edge"/>
          <c:yMode val="edge"/>
          <c:x val="3.9519267581149082E-3"/>
          <c:y val="6.4638509040677722E-2"/>
          <c:w val="0.96768034432589067"/>
          <c:h val="0.7760189572549987"/>
        </c:manualLayout>
      </c:layout>
      <c:barChart>
        <c:barDir val="col"/>
        <c:grouping val="stacked"/>
        <c:varyColors val="0"/>
        <c:ser>
          <c:idx val="0"/>
          <c:order val="0"/>
          <c:tx>
            <c:strRef>
              <c:f>'גרף משאבים -פיתוח'!$B$1</c:f>
              <c:strCache>
                <c:ptCount val="1"/>
                <c:pt idx="0">
                  <c:v>מנהל פרויקט</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he-IL"/>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'גרף משאבים -פיתוח'!$A$2:$A$12</c:f>
              <c:strCache>
                <c:ptCount val="11"/>
                <c:pt idx="0">
                  <c:v>תאגידים- עמותות (מרי ורניט)</c:v>
                </c:pt>
                <c:pt idx="1">
                  <c:v>תאגידים- חברות (יערה)</c:v>
                </c:pt>
                <c:pt idx="2">
                  <c:v>סנגוריה+סיוע משפטי (חווה)</c:v>
                </c:pt>
                <c:pt idx="3">
                  <c:v>פטנטים (מרים)</c:v>
                </c:pt>
                <c:pt idx="4">
                  <c:v>צוות WEB (אוהד)</c:v>
                </c:pt>
                <c:pt idx="5">
                  <c:v>אפ"כ (דניאל/ שירה)</c:v>
                </c:pt>
                <c:pt idx="6">
                  <c:v>מפת"ח (אוהד)</c:v>
                </c:pt>
                <c:pt idx="7">
                  <c:v>יחידות מקצועיות, קשת ואפיקומן (שמוליק)</c:v>
                </c:pt>
                <c:pt idx="8">
                  <c:v>פרקליטות (אלכס)</c:v>
                </c:pt>
                <c:pt idx="9">
                  <c:v>צוות CRM ( אשר)</c:v>
                </c:pt>
                <c:pt idx="10">
                  <c:v>ייעוץ וחקיקה (אלחנן)</c:v>
                </c:pt>
              </c:strCache>
            </c:strRef>
          </c:cat>
          <c:val>
            <c:numRef>
              <c:f>'גרף משאבים -פיתוח'!$B$2:$B$12</c:f>
              <c:numCache>
                <c:formatCode>General</c:formatCode>
                <c:ptCount val="11"/>
                <c:pt idx="0">
                  <c:v>1</c:v>
                </c:pt>
                <c:pt idx="1">
                  <c:v>1</c:v>
                </c:pt>
                <c:pt idx="2">
                  <c:v>1</c:v>
                </c:pt>
                <c:pt idx="3">
                  <c:v>1</c:v>
                </c:pt>
                <c:pt idx="5">
                  <c:v>2</c:v>
                </c:pt>
                <c:pt idx="6">
                  <c:v>1</c:v>
                </c:pt>
                <c:pt idx="7">
                  <c:v>1</c:v>
                </c:pt>
                <c:pt idx="8">
                  <c:v>1</c:v>
                </c:pt>
                <c:pt idx="9">
                  <c:v>1</c:v>
                </c:pt>
                <c:pt idx="10">
                  <c:v>1</c:v>
                </c:pt>
              </c:numCache>
            </c:numRef>
          </c:val>
          <c:extLst>
            <c:ext xmlns:c16="http://schemas.microsoft.com/office/drawing/2014/chart" uri="{C3380CC4-5D6E-409C-BE32-E72D297353CC}">
              <c16:uniqueId val="{00000000-3E74-4637-AC85-BF45FBA7740A}"/>
            </c:ext>
          </c:extLst>
        </c:ser>
        <c:ser>
          <c:idx val="1"/>
          <c:order val="1"/>
          <c:tx>
            <c:strRef>
              <c:f>'גרף משאבים -פיתוח'!$C$1</c:f>
              <c:strCache>
                <c:ptCount val="1"/>
                <c:pt idx="0">
                  <c:v>מפתחים</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he-IL"/>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'גרף משאבים -פיתוח'!$A$2:$A$12</c:f>
              <c:strCache>
                <c:ptCount val="11"/>
                <c:pt idx="0">
                  <c:v>תאגידים- עמותות (מרי ורניט)</c:v>
                </c:pt>
                <c:pt idx="1">
                  <c:v>תאגידים- חברות (יערה)</c:v>
                </c:pt>
                <c:pt idx="2">
                  <c:v>סנגוריה+סיוע משפטי (חווה)</c:v>
                </c:pt>
                <c:pt idx="3">
                  <c:v>פטנטים (מרים)</c:v>
                </c:pt>
                <c:pt idx="4">
                  <c:v>צוות WEB (אוהד)</c:v>
                </c:pt>
                <c:pt idx="5">
                  <c:v>אפ"כ (דניאל/ שירה)</c:v>
                </c:pt>
                <c:pt idx="6">
                  <c:v>מפת"ח (אוהד)</c:v>
                </c:pt>
                <c:pt idx="7">
                  <c:v>יחידות מקצועיות, קשת ואפיקומן (שמוליק)</c:v>
                </c:pt>
                <c:pt idx="8">
                  <c:v>פרקליטות (אלכס)</c:v>
                </c:pt>
                <c:pt idx="9">
                  <c:v>צוות CRM ( אשר)</c:v>
                </c:pt>
                <c:pt idx="10">
                  <c:v>ייעוץ וחקיקה (אלחנן)</c:v>
                </c:pt>
              </c:strCache>
            </c:strRef>
          </c:cat>
          <c:val>
            <c:numRef>
              <c:f>'גרף משאבים -פיתוח'!$C$2:$C$12</c:f>
              <c:numCache>
                <c:formatCode>General</c:formatCode>
                <c:ptCount val="11"/>
                <c:pt idx="0">
                  <c:v>8</c:v>
                </c:pt>
                <c:pt idx="1">
                  <c:v>7</c:v>
                </c:pt>
                <c:pt idx="2">
                  <c:v>6</c:v>
                </c:pt>
                <c:pt idx="3">
                  <c:v>10</c:v>
                </c:pt>
                <c:pt idx="4">
                  <c:v>4</c:v>
                </c:pt>
                <c:pt idx="5">
                  <c:v>15</c:v>
                </c:pt>
                <c:pt idx="6">
                  <c:v>6</c:v>
                </c:pt>
                <c:pt idx="7">
                  <c:v>9</c:v>
                </c:pt>
                <c:pt idx="8">
                  <c:v>8</c:v>
                </c:pt>
                <c:pt idx="9">
                  <c:v>9</c:v>
                </c:pt>
                <c:pt idx="10">
                  <c:v>5</c:v>
                </c:pt>
              </c:numCache>
            </c:numRef>
          </c:val>
          <c:extLst>
            <c:ext xmlns:c16="http://schemas.microsoft.com/office/drawing/2014/chart" uri="{C3380CC4-5D6E-409C-BE32-E72D297353CC}">
              <c16:uniqueId val="{00000001-3E74-4637-AC85-BF45FBA7740A}"/>
            </c:ext>
          </c:extLst>
        </c:ser>
        <c:ser>
          <c:idx val="2"/>
          <c:order val="2"/>
          <c:tx>
            <c:strRef>
              <c:f>'גרף משאבים -פיתוח'!$D$1</c:f>
              <c:strCache>
                <c:ptCount val="1"/>
                <c:pt idx="0">
                  <c:v>מנתחים</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he-IL"/>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'גרף משאבים -פיתוח'!$A$2:$A$12</c:f>
              <c:strCache>
                <c:ptCount val="11"/>
                <c:pt idx="0">
                  <c:v>תאגידים- עמותות (מרי ורניט)</c:v>
                </c:pt>
                <c:pt idx="1">
                  <c:v>תאגידים- חברות (יערה)</c:v>
                </c:pt>
                <c:pt idx="2">
                  <c:v>סנגוריה+סיוע משפטי (חווה)</c:v>
                </c:pt>
                <c:pt idx="3">
                  <c:v>פטנטים (מרים)</c:v>
                </c:pt>
                <c:pt idx="4">
                  <c:v>צוות WEB (אוהד)</c:v>
                </c:pt>
                <c:pt idx="5">
                  <c:v>אפ"כ (דניאל/ שירה)</c:v>
                </c:pt>
                <c:pt idx="6">
                  <c:v>מפת"ח (אוהד)</c:v>
                </c:pt>
                <c:pt idx="7">
                  <c:v>יחידות מקצועיות, קשת ואפיקומן (שמוליק)</c:v>
                </c:pt>
                <c:pt idx="8">
                  <c:v>פרקליטות (אלכס)</c:v>
                </c:pt>
                <c:pt idx="9">
                  <c:v>צוות CRM ( אשר)</c:v>
                </c:pt>
                <c:pt idx="10">
                  <c:v>ייעוץ וחקיקה (אלחנן)</c:v>
                </c:pt>
              </c:strCache>
            </c:strRef>
          </c:cat>
          <c:val>
            <c:numRef>
              <c:f>'גרף משאבים -פיתוח'!$D$2:$D$12</c:f>
              <c:numCache>
                <c:formatCode>General</c:formatCode>
                <c:ptCount val="11"/>
                <c:pt idx="0">
                  <c:v>2</c:v>
                </c:pt>
                <c:pt idx="1">
                  <c:v>2</c:v>
                </c:pt>
                <c:pt idx="2">
                  <c:v>2</c:v>
                </c:pt>
                <c:pt idx="3">
                  <c:v>3</c:v>
                </c:pt>
                <c:pt idx="4">
                  <c:v>1</c:v>
                </c:pt>
                <c:pt idx="5">
                  <c:v>5</c:v>
                </c:pt>
                <c:pt idx="6">
                  <c:v>2</c:v>
                </c:pt>
                <c:pt idx="7">
                  <c:v>3</c:v>
                </c:pt>
                <c:pt idx="8">
                  <c:v>1</c:v>
                </c:pt>
                <c:pt idx="9">
                  <c:v>2</c:v>
                </c:pt>
              </c:numCache>
            </c:numRef>
          </c:val>
          <c:extLst>
            <c:ext xmlns:c16="http://schemas.microsoft.com/office/drawing/2014/chart" uri="{C3380CC4-5D6E-409C-BE32-E72D297353CC}">
              <c16:uniqueId val="{00000002-3E74-4637-AC85-BF45FBA7740A}"/>
            </c:ext>
          </c:extLst>
        </c:ser>
        <c:ser>
          <c:idx val="3"/>
          <c:order val="3"/>
          <c:tx>
            <c:strRef>
              <c:f>'גרף משאבים -פיתוח'!$E$1</c:f>
              <c:strCache>
                <c:ptCount val="1"/>
                <c:pt idx="0">
                  <c:v>בודקים</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he-IL"/>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'גרף משאבים -פיתוח'!$A$2:$A$12</c:f>
              <c:strCache>
                <c:ptCount val="11"/>
                <c:pt idx="0">
                  <c:v>תאגידים- עמותות (מרי ורניט)</c:v>
                </c:pt>
                <c:pt idx="1">
                  <c:v>תאגידים- חברות (יערה)</c:v>
                </c:pt>
                <c:pt idx="2">
                  <c:v>סנגוריה+סיוע משפטי (חווה)</c:v>
                </c:pt>
                <c:pt idx="3">
                  <c:v>פטנטים (מרים)</c:v>
                </c:pt>
                <c:pt idx="4">
                  <c:v>צוות WEB (אוהד)</c:v>
                </c:pt>
                <c:pt idx="5">
                  <c:v>אפ"כ (דניאל/ שירה)</c:v>
                </c:pt>
                <c:pt idx="6">
                  <c:v>מפת"ח (אוהד)</c:v>
                </c:pt>
                <c:pt idx="7">
                  <c:v>יחידות מקצועיות, קשת ואפיקומן (שמוליק)</c:v>
                </c:pt>
                <c:pt idx="8">
                  <c:v>פרקליטות (אלכס)</c:v>
                </c:pt>
                <c:pt idx="9">
                  <c:v>צוות CRM ( אשר)</c:v>
                </c:pt>
                <c:pt idx="10">
                  <c:v>ייעוץ וחקיקה (אלחנן)</c:v>
                </c:pt>
              </c:strCache>
            </c:strRef>
          </c:cat>
          <c:val>
            <c:numRef>
              <c:f>'גרף משאבים -פיתוח'!$E$2:$E$12</c:f>
              <c:numCache>
                <c:formatCode>General</c:formatCode>
                <c:ptCount val="11"/>
                <c:pt idx="0">
                  <c:v>2</c:v>
                </c:pt>
                <c:pt idx="1">
                  <c:v>4</c:v>
                </c:pt>
                <c:pt idx="2">
                  <c:v>3</c:v>
                </c:pt>
                <c:pt idx="3">
                  <c:v>3</c:v>
                </c:pt>
                <c:pt idx="4">
                  <c:v>1</c:v>
                </c:pt>
                <c:pt idx="5">
                  <c:v>4</c:v>
                </c:pt>
                <c:pt idx="6">
                  <c:v>2</c:v>
                </c:pt>
                <c:pt idx="7">
                  <c:v>4</c:v>
                </c:pt>
                <c:pt idx="8">
                  <c:v>4</c:v>
                </c:pt>
                <c:pt idx="9">
                  <c:v>2</c:v>
                </c:pt>
                <c:pt idx="10">
                  <c:v>1</c:v>
                </c:pt>
              </c:numCache>
            </c:numRef>
          </c:val>
          <c:extLst>
            <c:ext xmlns:c16="http://schemas.microsoft.com/office/drawing/2014/chart" uri="{C3380CC4-5D6E-409C-BE32-E72D297353CC}">
              <c16:uniqueId val="{00000003-3E74-4637-AC85-BF45FBA7740A}"/>
            </c:ext>
          </c:extLst>
        </c:ser>
        <c:dLbls>
          <c:showLegendKey val="0"/>
          <c:showVal val="0"/>
          <c:showCatName val="0"/>
          <c:showSerName val="0"/>
          <c:showPercent val="0"/>
          <c:showBubbleSize val="0"/>
        </c:dLbls>
        <c:gapWidth val="150"/>
        <c:overlap val="100"/>
        <c:axId val="127058304"/>
        <c:axId val="127059840"/>
        <c:extLst>
          <c:ext xmlns:c15="http://schemas.microsoft.com/office/drawing/2012/chart" uri="{02D57815-91ED-43cb-92C2-25804820EDAC}">
            <c15:filteredBarSeries>
              <c15:ser>
                <c:idx val="4"/>
                <c:order val="4"/>
                <c:tx>
                  <c:strRef>
                    <c:extLst>
                      <c:ext uri="{02D57815-91ED-43cb-92C2-25804820EDAC}">
                        <c15:formulaRef>
                          <c15:sqref>'גרף משאבים -פיתוח'!#REF!</c15:sqref>
                        </c15:formulaRef>
                      </c:ext>
                    </c:extLst>
                    <c:strCache>
                      <c:ptCount val="1"/>
                      <c:pt idx="0">
                        <c:v>#REF!</c:v>
                      </c:pt>
                    </c:strCache>
                  </c:strRef>
                </c:tx>
                <c:spPr>
                  <a:solidFill>
                    <a:schemeClr val="accent5"/>
                  </a:solidFill>
                  <a:ln>
                    <a:noFill/>
                  </a:ln>
                  <a:effectLst/>
                </c:spPr>
                <c:invertIfNegative val="0"/>
                <c:cat>
                  <c:strRef>
                    <c:extLst>
                      <c:ext uri="{02D57815-91ED-43cb-92C2-25804820EDAC}">
                        <c15:formulaRef>
                          <c15:sqref>'גרף משאבים -פיתוח'!$A$2:$A$12</c15:sqref>
                        </c15:formulaRef>
                      </c:ext>
                    </c:extLst>
                    <c:strCache>
                      <c:ptCount val="11"/>
                      <c:pt idx="0">
                        <c:v>תאגידים- עמותות (מרי ורניט)</c:v>
                      </c:pt>
                      <c:pt idx="1">
                        <c:v>תאגידים- חברות (יערה)</c:v>
                      </c:pt>
                      <c:pt idx="2">
                        <c:v>סנגוריה+סיוע משפטי (חווה)</c:v>
                      </c:pt>
                      <c:pt idx="3">
                        <c:v>פטנטים (מרים)</c:v>
                      </c:pt>
                      <c:pt idx="4">
                        <c:v>צוות WEB (אוהד)</c:v>
                      </c:pt>
                      <c:pt idx="5">
                        <c:v>אפ"כ (דניאל/ שירה)</c:v>
                      </c:pt>
                      <c:pt idx="6">
                        <c:v>מפת"ח (אוהד)</c:v>
                      </c:pt>
                      <c:pt idx="7">
                        <c:v>יחידות מקצועיות, קשת ואפיקומן (שמוליק)</c:v>
                      </c:pt>
                      <c:pt idx="8">
                        <c:v>פרקליטות (אלכס)</c:v>
                      </c:pt>
                      <c:pt idx="9">
                        <c:v>צוות CRM ( אשר)</c:v>
                      </c:pt>
                      <c:pt idx="10">
                        <c:v>ייעוץ וחקיקה (אלחנן)</c:v>
                      </c:pt>
                    </c:strCache>
                  </c:strRef>
                </c:cat>
                <c:val>
                  <c:numRef>
                    <c:extLst>
                      <c:ext uri="{02D57815-91ED-43cb-92C2-25804820EDAC}">
                        <c15:formulaRef>
                          <c15:sqref>'גרף משאבים -פיתוח'!#REF!</c15:sqref>
                        </c15:formulaRef>
                      </c:ext>
                    </c:extLst>
                    <c:numCache>
                      <c:formatCode>General</c:formatCode>
                      <c:ptCount val="1"/>
                      <c:pt idx="0">
                        <c:v>1</c:v>
                      </c:pt>
                    </c:numCache>
                  </c:numRef>
                </c:val>
                <c:extLst>
                  <c:ext xmlns:c16="http://schemas.microsoft.com/office/drawing/2014/chart" uri="{C3380CC4-5D6E-409C-BE32-E72D297353CC}">
                    <c16:uniqueId val="{00000010-3E74-4637-AC85-BF45FBA7740A}"/>
                  </c:ext>
                </c:extLst>
              </c15:ser>
            </c15:filteredBarSeries>
            <c15:filteredBarSeries>
              <c15:ser>
                <c:idx val="5"/>
                <c:order val="5"/>
                <c:tx>
                  <c:strRef>
                    <c:extLst xmlns:c15="http://schemas.microsoft.com/office/drawing/2012/chart">
                      <c:ext xmlns:c15="http://schemas.microsoft.com/office/drawing/2012/chart" uri="{02D57815-91ED-43cb-92C2-25804820EDAC}">
                        <c15:formulaRef>
                          <c15:sqref>'גרף משאבים -פיתוח'!#REF!</c15:sqref>
                        </c15:formulaRef>
                      </c:ext>
                    </c:extLst>
                    <c:strCache>
                      <c:ptCount val="1"/>
                      <c:pt idx="0">
                        <c:v>#REF!</c:v>
                      </c:pt>
                    </c:strCache>
                  </c:strRef>
                </c:tx>
                <c:spPr>
                  <a:solidFill>
                    <a:schemeClr val="accent6"/>
                  </a:solidFill>
                  <a:ln>
                    <a:noFill/>
                  </a:ln>
                  <a:effectLst/>
                </c:spPr>
                <c:invertIfNegative val="0"/>
                <c:cat>
                  <c:strRef>
                    <c:extLst xmlns:c15="http://schemas.microsoft.com/office/drawing/2012/chart">
                      <c:ext xmlns:c15="http://schemas.microsoft.com/office/drawing/2012/chart" uri="{02D57815-91ED-43cb-92C2-25804820EDAC}">
                        <c15:formulaRef>
                          <c15:sqref>'גרף משאבים -פיתוח'!$A$2:$A$12</c15:sqref>
                        </c15:formulaRef>
                      </c:ext>
                    </c:extLst>
                    <c:strCache>
                      <c:ptCount val="11"/>
                      <c:pt idx="0">
                        <c:v>תאגידים- עמותות (מרי ורניט)</c:v>
                      </c:pt>
                      <c:pt idx="1">
                        <c:v>תאגידים- חברות (יערה)</c:v>
                      </c:pt>
                      <c:pt idx="2">
                        <c:v>סנגוריה+סיוע משפטי (חווה)</c:v>
                      </c:pt>
                      <c:pt idx="3">
                        <c:v>פטנטים (מרים)</c:v>
                      </c:pt>
                      <c:pt idx="4">
                        <c:v>צוות WEB (אוהד)</c:v>
                      </c:pt>
                      <c:pt idx="5">
                        <c:v>אפ"כ (דניאל/ שירה)</c:v>
                      </c:pt>
                      <c:pt idx="6">
                        <c:v>מפת"ח (אוהד)</c:v>
                      </c:pt>
                      <c:pt idx="7">
                        <c:v>יחידות מקצועיות, קשת ואפיקומן (שמוליק)</c:v>
                      </c:pt>
                      <c:pt idx="8">
                        <c:v>פרקליטות (אלכס)</c:v>
                      </c:pt>
                      <c:pt idx="9">
                        <c:v>צוות CRM ( אשר)</c:v>
                      </c:pt>
                      <c:pt idx="10">
                        <c:v>ייעוץ וחקיקה (אלחנן)</c:v>
                      </c:pt>
                    </c:strCache>
                  </c:strRef>
                </c:cat>
                <c:val>
                  <c:numRef>
                    <c:extLst xmlns:c15="http://schemas.microsoft.com/office/drawing/2012/chart">
                      <c:ext xmlns:c15="http://schemas.microsoft.com/office/drawing/2012/chart" uri="{02D57815-91ED-43cb-92C2-25804820EDAC}">
                        <c15:formulaRef>
                          <c15:sqref>'גרף משאבים -פיתוח'!#REF!</c15:sqref>
                        </c15:formulaRef>
                      </c:ext>
                    </c:extLst>
                    <c:numCache>
                      <c:formatCode>General</c:formatCode>
                      <c:ptCount val="1"/>
                      <c:pt idx="0">
                        <c:v>1</c:v>
                      </c:pt>
                    </c:numCache>
                  </c:numRef>
                </c:val>
                <c:extLst xmlns:c15="http://schemas.microsoft.com/office/drawing/2012/chart">
                  <c:ext xmlns:c16="http://schemas.microsoft.com/office/drawing/2014/chart" uri="{C3380CC4-5D6E-409C-BE32-E72D297353CC}">
                    <c16:uniqueId val="{00000011-3E74-4637-AC85-BF45FBA7740A}"/>
                  </c:ext>
                </c:extLst>
              </c15:ser>
            </c15:filteredBarSeries>
          </c:ext>
        </c:extLst>
      </c:barChart>
      <c:lineChart>
        <c:grouping val="standard"/>
        <c:varyColors val="0"/>
        <c:ser>
          <c:idx val="6"/>
          <c:order val="6"/>
          <c:tx>
            <c:strRef>
              <c:f>'גרף משאבים -פיתוח'!$F$1</c:f>
              <c:strCache>
                <c:ptCount val="1"/>
                <c:pt idx="0">
                  <c:v>סה"כ</c:v>
                </c:pt>
              </c:strCache>
            </c:strRef>
          </c:tx>
          <c:spPr>
            <a:ln w="28575" cap="rnd">
              <a:noFill/>
              <a:round/>
            </a:ln>
            <a:effectLst/>
          </c:spPr>
          <c:marker>
            <c:symbol val="circle"/>
            <c:size val="5"/>
            <c:spPr>
              <a:solidFill>
                <a:schemeClr val="accent1">
                  <a:lumMod val="60000"/>
                </a:schemeClr>
              </a:solidFill>
              <a:ln w="9525">
                <a:noFill/>
              </a:ln>
              <a:effectLst/>
            </c:spPr>
          </c:marker>
          <c:dLbls>
            <c:dLbl>
              <c:idx val="0"/>
              <c:layout>
                <c:manualLayout>
                  <c:x val="-1.1379800853485065E-2"/>
                  <c:y val="-4.475853115596280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3E74-4637-AC85-BF45FBA7740A}"/>
                </c:ext>
              </c:extLst>
            </c:dLbl>
            <c:dLbl>
              <c:idx val="1"/>
              <c:layout>
                <c:manualLayout>
                  <c:x val="-1.2328117591275625E-2"/>
                  <c:y val="-4.946995548816941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3E74-4637-AC85-BF45FBA7740A}"/>
                </c:ext>
              </c:extLst>
            </c:dLbl>
            <c:dLbl>
              <c:idx val="2"/>
              <c:layout>
                <c:manualLayout>
                  <c:x val="-1.0431484115694643E-2"/>
                  <c:y val="-3.533568249154957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3E74-4637-AC85-BF45FBA7740A}"/>
                </c:ext>
              </c:extLst>
            </c:dLbl>
            <c:dLbl>
              <c:idx val="3"/>
              <c:layout>
                <c:manualLayout>
                  <c:x val="-9.4831673779042207E-3"/>
                  <c:y val="-3.062425815934301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3E74-4637-AC85-BF45FBA7740A}"/>
                </c:ext>
              </c:extLst>
            </c:dLbl>
            <c:dLbl>
              <c:idx val="4"/>
              <c:layout>
                <c:manualLayout>
                  <c:x val="-9.4831673779042207E-3"/>
                  <c:y val="-3.533568249154966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3E74-4637-AC85-BF45FBA7740A}"/>
                </c:ext>
              </c:extLst>
            </c:dLbl>
            <c:dLbl>
              <c:idx val="5"/>
              <c:layout>
                <c:manualLayout>
                  <c:x val="-1.3276434329065908E-2"/>
                  <c:y val="-3.769139465765288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3E74-4637-AC85-BF45FBA7740A}"/>
                </c:ext>
              </c:extLst>
            </c:dLbl>
            <c:dLbl>
              <c:idx val="6"/>
              <c:layout>
                <c:manualLayout>
                  <c:x val="-1.2328117591275486E-2"/>
                  <c:y val="-4.240281898985957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3E74-4637-AC85-BF45FBA7740A}"/>
                </c:ext>
              </c:extLst>
            </c:dLbl>
            <c:dLbl>
              <c:idx val="7"/>
              <c:layout>
                <c:manualLayout>
                  <c:x val="-1.0431484115694643E-2"/>
                  <c:y val="-3.062425815934305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3E74-4637-AC85-BF45FBA7740A}"/>
                </c:ext>
              </c:extLst>
            </c:dLbl>
            <c:dLbl>
              <c:idx val="8"/>
              <c:layout>
                <c:manualLayout>
                  <c:x val="-1.043148411569466E-2"/>
                  <c:y val="-3.297997032544636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3E74-4637-AC85-BF45FBA7740A}"/>
                </c:ext>
              </c:extLst>
            </c:dLbl>
            <c:dLbl>
              <c:idx val="9"/>
              <c:layout>
                <c:manualLayout>
                  <c:x val="-9.4831673779042207E-3"/>
                  <c:y val="-5.182566765427262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3E74-4637-AC85-BF45FBA7740A}"/>
                </c:ext>
              </c:extLst>
            </c:dLbl>
            <c:dLbl>
              <c:idx val="10"/>
              <c:layout>
                <c:manualLayout>
                  <c:x val="-1.1379800853485065E-2"/>
                  <c:y val="-3.769139465765288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3E74-4637-AC85-BF45FBA7740A}"/>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e-I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'גרף משאבים -פיתוח'!$A$2:$A$12</c:f>
              <c:strCache>
                <c:ptCount val="11"/>
                <c:pt idx="0">
                  <c:v>תאגידים- עמותות (מרי ורניט)</c:v>
                </c:pt>
                <c:pt idx="1">
                  <c:v>תאגידים- חברות (יערה)</c:v>
                </c:pt>
                <c:pt idx="2">
                  <c:v>סנגוריה+סיוע משפטי (חווה)</c:v>
                </c:pt>
                <c:pt idx="3">
                  <c:v>פטנטים (מרים)</c:v>
                </c:pt>
                <c:pt idx="4">
                  <c:v>צוות WEB (אוהד)</c:v>
                </c:pt>
                <c:pt idx="5">
                  <c:v>אפ"כ (דניאל/ שירה)</c:v>
                </c:pt>
                <c:pt idx="6">
                  <c:v>מפת"ח (אוהד)</c:v>
                </c:pt>
                <c:pt idx="7">
                  <c:v>יחידות מקצועיות, קשת ואפיקומן (שמוליק)</c:v>
                </c:pt>
                <c:pt idx="8">
                  <c:v>פרקליטות (אלכס)</c:v>
                </c:pt>
                <c:pt idx="9">
                  <c:v>צוות CRM ( אשר)</c:v>
                </c:pt>
                <c:pt idx="10">
                  <c:v>ייעוץ וחקיקה (אלחנן)</c:v>
                </c:pt>
              </c:strCache>
            </c:strRef>
          </c:cat>
          <c:val>
            <c:numRef>
              <c:f>'גרף משאבים -פיתוח'!$F$2:$F$12</c:f>
              <c:numCache>
                <c:formatCode>General</c:formatCode>
                <c:ptCount val="11"/>
                <c:pt idx="0">
                  <c:v>13</c:v>
                </c:pt>
                <c:pt idx="1">
                  <c:v>14</c:v>
                </c:pt>
                <c:pt idx="2">
                  <c:v>12</c:v>
                </c:pt>
                <c:pt idx="3">
                  <c:v>17</c:v>
                </c:pt>
                <c:pt idx="4">
                  <c:v>6</c:v>
                </c:pt>
                <c:pt idx="5">
                  <c:v>26</c:v>
                </c:pt>
                <c:pt idx="6">
                  <c:v>11</c:v>
                </c:pt>
                <c:pt idx="7">
                  <c:v>17</c:v>
                </c:pt>
                <c:pt idx="8">
                  <c:v>14</c:v>
                </c:pt>
                <c:pt idx="9">
                  <c:v>14</c:v>
                </c:pt>
                <c:pt idx="10">
                  <c:v>7</c:v>
                </c:pt>
              </c:numCache>
            </c:numRef>
          </c:val>
          <c:smooth val="0"/>
          <c:extLst>
            <c:ext xmlns:c16="http://schemas.microsoft.com/office/drawing/2014/chart" uri="{C3380CC4-5D6E-409C-BE32-E72D297353CC}">
              <c16:uniqueId val="{0000000F-3E74-4637-AC85-BF45FBA7740A}"/>
            </c:ext>
          </c:extLst>
        </c:ser>
        <c:dLbls>
          <c:showLegendKey val="0"/>
          <c:showVal val="0"/>
          <c:showCatName val="0"/>
          <c:showSerName val="0"/>
          <c:showPercent val="0"/>
          <c:showBubbleSize val="0"/>
        </c:dLbls>
        <c:marker val="1"/>
        <c:smooth val="0"/>
        <c:axId val="127058304"/>
        <c:axId val="127059840"/>
      </c:lineChart>
      <c:catAx>
        <c:axId val="127058304"/>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he-IL"/>
          </a:p>
        </c:txPr>
        <c:crossAx val="127059840"/>
        <c:crosses val="autoZero"/>
        <c:auto val="1"/>
        <c:lblAlgn val="ctr"/>
        <c:lblOffset val="100"/>
        <c:noMultiLvlLbl val="0"/>
      </c:catAx>
      <c:valAx>
        <c:axId val="127059840"/>
        <c:scaling>
          <c:orientation val="minMax"/>
        </c:scaling>
        <c:delete val="0"/>
        <c:axPos val="r"/>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he-IL"/>
          </a:p>
        </c:txPr>
        <c:crossAx val="12705830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he-IL"/>
        </a:p>
      </c:txPr>
    </c:legend>
    <c:plotVisOnly val="1"/>
    <c:dispBlanksAs val="gap"/>
    <c:showDLblsOverMax val="0"/>
  </c:chart>
  <c:spPr>
    <a:noFill/>
    <a:ln>
      <a:noFill/>
    </a:ln>
    <a:effectLst/>
  </c:spPr>
  <c:txPr>
    <a:bodyPr/>
    <a:lstStyle/>
    <a:p>
      <a:pPr>
        <a:defRPr/>
      </a:pPr>
      <a:endParaRPr lang="he-IL"/>
    </a:p>
  </c:tx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760E3A-9E64-47BF-97D6-B781344C4A15}"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pPr rtl="1"/>
          <a:endParaRPr lang="he-IL"/>
        </a:p>
      </dgm:t>
    </dgm:pt>
    <dgm:pt modelId="{F06FE37F-E31D-4A63-A439-1EAE900994EC}">
      <dgm:prSet/>
      <dgm:spPr>
        <a:noFill/>
        <a:ln>
          <a:noFill/>
        </a:ln>
      </dgm:spPr>
      <dgm:t>
        <a:bodyPr/>
        <a:lstStyle/>
        <a:p>
          <a:pPr rtl="1"/>
          <a:r>
            <a:rPr lang="he-IL" dirty="0" smtClean="0">
              <a:solidFill>
                <a:schemeClr val="accent2"/>
              </a:solidFill>
            </a:rPr>
            <a:t>הצגת</a:t>
          </a:r>
          <a:r>
            <a:rPr lang="he-IL" dirty="0" smtClean="0">
              <a:solidFill>
                <a:schemeClr val="tx2">
                  <a:lumMod val="60000"/>
                  <a:lumOff val="40000"/>
                </a:schemeClr>
              </a:solidFill>
            </a:rPr>
            <a:t> </a:t>
          </a:r>
          <a:r>
            <a:rPr lang="he-IL" dirty="0" smtClean="0">
              <a:solidFill>
                <a:schemeClr val="accent2"/>
              </a:solidFill>
            </a:rPr>
            <a:t>האגף</a:t>
          </a:r>
          <a:endParaRPr lang="he-IL" dirty="0">
            <a:solidFill>
              <a:schemeClr val="accent2"/>
            </a:solidFill>
          </a:endParaRPr>
        </a:p>
      </dgm:t>
    </dgm:pt>
    <dgm:pt modelId="{978C9F90-F558-4E29-80D9-3B88E7343693}" type="parTrans" cxnId="{86D288B6-0F7E-46CB-A226-4953372BCEF0}">
      <dgm:prSet/>
      <dgm:spPr/>
      <dgm:t>
        <a:bodyPr/>
        <a:lstStyle/>
        <a:p>
          <a:pPr rtl="1"/>
          <a:endParaRPr lang="he-IL"/>
        </a:p>
      </dgm:t>
    </dgm:pt>
    <dgm:pt modelId="{C749B88C-BD71-4AEC-BCD6-C945DA468C5F}" type="sibTrans" cxnId="{86D288B6-0F7E-46CB-A226-4953372BCEF0}">
      <dgm:prSet/>
      <dgm:spPr/>
      <dgm:t>
        <a:bodyPr/>
        <a:lstStyle/>
        <a:p>
          <a:pPr rtl="1"/>
          <a:endParaRPr lang="he-IL"/>
        </a:p>
      </dgm:t>
    </dgm:pt>
    <dgm:pt modelId="{8C8B2F18-1442-4C94-BCFC-8DD43AADDF45}">
      <dgm:prSet/>
      <dgm:spPr>
        <a:noFill/>
        <a:ln>
          <a:noFill/>
        </a:ln>
      </dgm:spPr>
      <dgm:t>
        <a:bodyPr/>
        <a:lstStyle/>
        <a:p>
          <a:pPr rtl="1"/>
          <a:r>
            <a:rPr lang="he-IL" dirty="0" smtClean="0">
              <a:solidFill>
                <a:schemeClr val="tx2">
                  <a:lumMod val="60000"/>
                  <a:lumOff val="40000"/>
                </a:schemeClr>
              </a:solidFill>
            </a:rPr>
            <a:t>מבנה התקציב</a:t>
          </a:r>
          <a:endParaRPr lang="he-IL" dirty="0">
            <a:solidFill>
              <a:schemeClr val="tx2">
                <a:lumMod val="60000"/>
                <a:lumOff val="40000"/>
              </a:schemeClr>
            </a:solidFill>
          </a:endParaRPr>
        </a:p>
      </dgm:t>
    </dgm:pt>
    <dgm:pt modelId="{3D93F42D-6A62-42CC-A147-216959A82CE9}" type="parTrans" cxnId="{F4651CC7-685E-4F99-8E81-3A83CDDC93EF}">
      <dgm:prSet/>
      <dgm:spPr/>
      <dgm:t>
        <a:bodyPr/>
        <a:lstStyle/>
        <a:p>
          <a:pPr rtl="1"/>
          <a:endParaRPr lang="he-IL"/>
        </a:p>
      </dgm:t>
    </dgm:pt>
    <dgm:pt modelId="{5F1C8A8D-529B-4713-8E91-3E9973A287CC}" type="sibTrans" cxnId="{F4651CC7-685E-4F99-8E81-3A83CDDC93EF}">
      <dgm:prSet/>
      <dgm:spPr/>
      <dgm:t>
        <a:bodyPr/>
        <a:lstStyle/>
        <a:p>
          <a:pPr rtl="1"/>
          <a:endParaRPr lang="he-IL"/>
        </a:p>
      </dgm:t>
    </dgm:pt>
    <dgm:pt modelId="{46278DB0-5750-46DD-BD2A-BDA46A97F8ED}">
      <dgm:prSet/>
      <dgm:spPr>
        <a:noFill/>
        <a:ln>
          <a:noFill/>
        </a:ln>
      </dgm:spPr>
      <dgm:t>
        <a:bodyPr/>
        <a:lstStyle/>
        <a:p>
          <a:pPr rtl="1"/>
          <a:r>
            <a:rPr lang="he-IL" dirty="0" smtClean="0">
              <a:solidFill>
                <a:schemeClr val="tx2">
                  <a:lumMod val="60000"/>
                  <a:lumOff val="40000"/>
                </a:schemeClr>
              </a:solidFill>
            </a:rPr>
            <a:t>פעילות</a:t>
          </a:r>
          <a:r>
            <a:rPr lang="he-IL" dirty="0" smtClean="0">
              <a:solidFill>
                <a:schemeClr val="accent2"/>
              </a:solidFill>
            </a:rPr>
            <a:t> </a:t>
          </a:r>
          <a:r>
            <a:rPr lang="he-IL" dirty="0" smtClean="0">
              <a:solidFill>
                <a:schemeClr val="tx2">
                  <a:lumMod val="60000"/>
                  <a:lumOff val="40000"/>
                </a:schemeClr>
              </a:solidFill>
            </a:rPr>
            <a:t>ביחידות</a:t>
          </a:r>
          <a:endParaRPr lang="he-IL" dirty="0">
            <a:solidFill>
              <a:schemeClr val="tx2">
                <a:lumMod val="60000"/>
                <a:lumOff val="40000"/>
              </a:schemeClr>
            </a:solidFill>
          </a:endParaRPr>
        </a:p>
      </dgm:t>
    </dgm:pt>
    <dgm:pt modelId="{24F60687-F664-4C55-A7A5-2FC740A93155}" type="parTrans" cxnId="{857A711D-0433-40A4-BABE-D9740AE2E905}">
      <dgm:prSet/>
      <dgm:spPr/>
      <dgm:t>
        <a:bodyPr/>
        <a:lstStyle/>
        <a:p>
          <a:pPr rtl="1"/>
          <a:endParaRPr lang="he-IL"/>
        </a:p>
      </dgm:t>
    </dgm:pt>
    <dgm:pt modelId="{959AE30B-BB40-415F-9DA0-93EC6B6B4F96}" type="sibTrans" cxnId="{857A711D-0433-40A4-BABE-D9740AE2E905}">
      <dgm:prSet/>
      <dgm:spPr/>
      <dgm:t>
        <a:bodyPr/>
        <a:lstStyle/>
        <a:p>
          <a:pPr rtl="1"/>
          <a:endParaRPr lang="he-IL"/>
        </a:p>
      </dgm:t>
    </dgm:pt>
    <dgm:pt modelId="{C0B85275-2165-4BD8-97AF-DD77E222EB90}">
      <dgm:prSet/>
      <dgm:spPr>
        <a:noFill/>
        <a:ln>
          <a:noFill/>
        </a:ln>
      </dgm:spPr>
      <dgm:t>
        <a:bodyPr/>
        <a:lstStyle/>
        <a:p>
          <a:pPr rtl="1"/>
          <a:r>
            <a:rPr lang="he-IL" dirty="0" smtClean="0">
              <a:solidFill>
                <a:schemeClr val="tx2">
                  <a:lumMod val="60000"/>
                  <a:lumOff val="40000"/>
                </a:schemeClr>
              </a:solidFill>
            </a:rPr>
            <a:t>פעילות תשתית</a:t>
          </a:r>
          <a:endParaRPr lang="he-IL" dirty="0">
            <a:solidFill>
              <a:schemeClr val="tx2">
                <a:lumMod val="60000"/>
                <a:lumOff val="40000"/>
              </a:schemeClr>
            </a:solidFill>
          </a:endParaRPr>
        </a:p>
      </dgm:t>
    </dgm:pt>
    <dgm:pt modelId="{FF79DC71-79BF-4782-9B79-EE71D12B5353}" type="parTrans" cxnId="{2490F120-D6DB-4462-9D68-868A3D0DC41F}">
      <dgm:prSet/>
      <dgm:spPr/>
      <dgm:t>
        <a:bodyPr/>
        <a:lstStyle/>
        <a:p>
          <a:pPr rtl="1"/>
          <a:endParaRPr lang="he-IL"/>
        </a:p>
      </dgm:t>
    </dgm:pt>
    <dgm:pt modelId="{C4401ED2-66B4-4F5A-8051-94E229062F04}" type="sibTrans" cxnId="{2490F120-D6DB-4462-9D68-868A3D0DC41F}">
      <dgm:prSet/>
      <dgm:spPr/>
      <dgm:t>
        <a:bodyPr/>
        <a:lstStyle/>
        <a:p>
          <a:pPr rtl="1"/>
          <a:endParaRPr lang="he-IL"/>
        </a:p>
      </dgm:t>
    </dgm:pt>
    <dgm:pt modelId="{2A8B7944-B9D9-40D8-B316-A6C4AACA9C97}">
      <dgm:prSet/>
      <dgm:spPr>
        <a:noFill/>
        <a:ln>
          <a:noFill/>
        </a:ln>
      </dgm:spPr>
      <dgm:t>
        <a:bodyPr/>
        <a:lstStyle/>
        <a:p>
          <a:pPr rtl="1"/>
          <a:r>
            <a:rPr lang="he-IL" dirty="0" smtClean="0">
              <a:solidFill>
                <a:schemeClr val="tx2">
                  <a:lumMod val="60000"/>
                  <a:lumOff val="40000"/>
                </a:schemeClr>
              </a:solidFill>
            </a:rPr>
            <a:t>פעילות רוחבית</a:t>
          </a:r>
          <a:endParaRPr lang="he-IL" dirty="0">
            <a:solidFill>
              <a:schemeClr val="tx2">
                <a:lumMod val="60000"/>
                <a:lumOff val="40000"/>
              </a:schemeClr>
            </a:solidFill>
          </a:endParaRPr>
        </a:p>
      </dgm:t>
    </dgm:pt>
    <dgm:pt modelId="{7393794C-DC87-4E72-9CDA-138B67996B16}" type="parTrans" cxnId="{86D3FCCA-ED22-4DE2-8A39-79FCA7BBBB20}">
      <dgm:prSet/>
      <dgm:spPr/>
      <dgm:t>
        <a:bodyPr/>
        <a:lstStyle/>
        <a:p>
          <a:pPr rtl="1"/>
          <a:endParaRPr lang="he-IL"/>
        </a:p>
      </dgm:t>
    </dgm:pt>
    <dgm:pt modelId="{86A66080-7E49-4018-8314-674125097638}" type="sibTrans" cxnId="{86D3FCCA-ED22-4DE2-8A39-79FCA7BBBB20}">
      <dgm:prSet/>
      <dgm:spPr/>
      <dgm:t>
        <a:bodyPr/>
        <a:lstStyle/>
        <a:p>
          <a:pPr rtl="1"/>
          <a:endParaRPr lang="he-IL"/>
        </a:p>
      </dgm:t>
    </dgm:pt>
    <dgm:pt modelId="{F6F66ED0-5A48-48D2-9395-FC6BA8A901DA}">
      <dgm:prSet/>
      <dgm:spPr>
        <a:noFill/>
        <a:ln>
          <a:noFill/>
        </a:ln>
      </dgm:spPr>
      <dgm:t>
        <a:bodyPr/>
        <a:lstStyle/>
        <a:p>
          <a:pPr rtl="1"/>
          <a:r>
            <a:rPr lang="he-IL" dirty="0" smtClean="0">
              <a:solidFill>
                <a:schemeClr val="tx2">
                  <a:lumMod val="60000"/>
                  <a:lumOff val="40000"/>
                </a:schemeClr>
              </a:solidFill>
            </a:rPr>
            <a:t>מבט לאופק</a:t>
          </a:r>
          <a:endParaRPr lang="he-IL" dirty="0">
            <a:solidFill>
              <a:schemeClr val="tx2">
                <a:lumMod val="60000"/>
                <a:lumOff val="40000"/>
              </a:schemeClr>
            </a:solidFill>
          </a:endParaRPr>
        </a:p>
      </dgm:t>
    </dgm:pt>
    <dgm:pt modelId="{D09F0072-1D88-4FDA-AFC5-90D23BCB3A81}" type="parTrans" cxnId="{53E3A956-2A5A-4352-9657-81411A094682}">
      <dgm:prSet/>
      <dgm:spPr/>
      <dgm:t>
        <a:bodyPr/>
        <a:lstStyle/>
        <a:p>
          <a:pPr rtl="1"/>
          <a:endParaRPr lang="he-IL"/>
        </a:p>
      </dgm:t>
    </dgm:pt>
    <dgm:pt modelId="{CEEDD965-EF53-4591-A86F-3F638C2B18DB}" type="sibTrans" cxnId="{53E3A956-2A5A-4352-9657-81411A094682}">
      <dgm:prSet/>
      <dgm:spPr/>
      <dgm:t>
        <a:bodyPr/>
        <a:lstStyle/>
        <a:p>
          <a:pPr rtl="1"/>
          <a:endParaRPr lang="he-IL"/>
        </a:p>
      </dgm:t>
    </dgm:pt>
    <dgm:pt modelId="{4B8FCBA3-4C8C-48A0-9F24-C7D0DE722DE2}" type="pres">
      <dgm:prSet presAssocID="{2F760E3A-9E64-47BF-97D6-B781344C4A15}" presName="Name0" presStyleCnt="0">
        <dgm:presLayoutVars>
          <dgm:dir val="rev"/>
          <dgm:resizeHandles val="exact"/>
        </dgm:presLayoutVars>
      </dgm:prSet>
      <dgm:spPr/>
      <dgm:t>
        <a:bodyPr/>
        <a:lstStyle/>
        <a:p>
          <a:pPr rtl="1"/>
          <a:endParaRPr lang="he-IL"/>
        </a:p>
      </dgm:t>
    </dgm:pt>
    <dgm:pt modelId="{CFE8EC8B-A45A-41A1-8066-2EE34BC90651}" type="pres">
      <dgm:prSet presAssocID="{F06FE37F-E31D-4A63-A439-1EAE900994EC}" presName="node" presStyleLbl="node1" presStyleIdx="0" presStyleCnt="6">
        <dgm:presLayoutVars>
          <dgm:bulletEnabled val="1"/>
        </dgm:presLayoutVars>
      </dgm:prSet>
      <dgm:spPr/>
      <dgm:t>
        <a:bodyPr/>
        <a:lstStyle/>
        <a:p>
          <a:pPr rtl="1"/>
          <a:endParaRPr lang="he-IL"/>
        </a:p>
      </dgm:t>
    </dgm:pt>
    <dgm:pt modelId="{FE68D342-9B37-43B6-BB44-67B65C3EAC1A}" type="pres">
      <dgm:prSet presAssocID="{C749B88C-BD71-4AEC-BCD6-C945DA468C5F}" presName="sibTrans" presStyleLbl="sibTrans2D1" presStyleIdx="0" presStyleCnt="5"/>
      <dgm:spPr/>
      <dgm:t>
        <a:bodyPr/>
        <a:lstStyle/>
        <a:p>
          <a:pPr rtl="1"/>
          <a:endParaRPr lang="he-IL"/>
        </a:p>
      </dgm:t>
    </dgm:pt>
    <dgm:pt modelId="{1462F873-A18A-41A7-B5DC-B2AA3B19E201}" type="pres">
      <dgm:prSet presAssocID="{C749B88C-BD71-4AEC-BCD6-C945DA468C5F}" presName="connectorText" presStyleLbl="sibTrans2D1" presStyleIdx="0" presStyleCnt="5"/>
      <dgm:spPr/>
      <dgm:t>
        <a:bodyPr/>
        <a:lstStyle/>
        <a:p>
          <a:pPr rtl="1"/>
          <a:endParaRPr lang="he-IL"/>
        </a:p>
      </dgm:t>
    </dgm:pt>
    <dgm:pt modelId="{E0E88674-8F04-4481-A895-561723BF50AA}" type="pres">
      <dgm:prSet presAssocID="{8C8B2F18-1442-4C94-BCFC-8DD43AADDF45}" presName="node" presStyleLbl="node1" presStyleIdx="1" presStyleCnt="6">
        <dgm:presLayoutVars>
          <dgm:bulletEnabled val="1"/>
        </dgm:presLayoutVars>
      </dgm:prSet>
      <dgm:spPr/>
      <dgm:t>
        <a:bodyPr/>
        <a:lstStyle/>
        <a:p>
          <a:pPr rtl="1"/>
          <a:endParaRPr lang="he-IL"/>
        </a:p>
      </dgm:t>
    </dgm:pt>
    <dgm:pt modelId="{B7082D3A-7CE6-4492-A77A-9857C30C4A2A}" type="pres">
      <dgm:prSet presAssocID="{5F1C8A8D-529B-4713-8E91-3E9973A287CC}" presName="sibTrans" presStyleLbl="sibTrans2D1" presStyleIdx="1" presStyleCnt="5"/>
      <dgm:spPr/>
      <dgm:t>
        <a:bodyPr/>
        <a:lstStyle/>
        <a:p>
          <a:pPr rtl="1"/>
          <a:endParaRPr lang="he-IL"/>
        </a:p>
      </dgm:t>
    </dgm:pt>
    <dgm:pt modelId="{D6306413-20CA-436D-9025-1364670B8C47}" type="pres">
      <dgm:prSet presAssocID="{5F1C8A8D-529B-4713-8E91-3E9973A287CC}" presName="connectorText" presStyleLbl="sibTrans2D1" presStyleIdx="1" presStyleCnt="5"/>
      <dgm:spPr/>
      <dgm:t>
        <a:bodyPr/>
        <a:lstStyle/>
        <a:p>
          <a:pPr rtl="1"/>
          <a:endParaRPr lang="he-IL"/>
        </a:p>
      </dgm:t>
    </dgm:pt>
    <dgm:pt modelId="{2735960F-053D-4852-A141-96D6C3D0E278}" type="pres">
      <dgm:prSet presAssocID="{46278DB0-5750-46DD-BD2A-BDA46A97F8ED}" presName="node" presStyleLbl="node1" presStyleIdx="2" presStyleCnt="6">
        <dgm:presLayoutVars>
          <dgm:bulletEnabled val="1"/>
        </dgm:presLayoutVars>
      </dgm:prSet>
      <dgm:spPr/>
      <dgm:t>
        <a:bodyPr/>
        <a:lstStyle/>
        <a:p>
          <a:pPr rtl="1"/>
          <a:endParaRPr lang="he-IL"/>
        </a:p>
      </dgm:t>
    </dgm:pt>
    <dgm:pt modelId="{39162514-192C-4C7E-977D-FDCDAD752D33}" type="pres">
      <dgm:prSet presAssocID="{959AE30B-BB40-415F-9DA0-93EC6B6B4F96}" presName="sibTrans" presStyleLbl="sibTrans2D1" presStyleIdx="2" presStyleCnt="5"/>
      <dgm:spPr/>
      <dgm:t>
        <a:bodyPr/>
        <a:lstStyle/>
        <a:p>
          <a:pPr rtl="1"/>
          <a:endParaRPr lang="he-IL"/>
        </a:p>
      </dgm:t>
    </dgm:pt>
    <dgm:pt modelId="{E48DEB98-ACEB-4D33-958D-1A13A47DCE06}" type="pres">
      <dgm:prSet presAssocID="{959AE30B-BB40-415F-9DA0-93EC6B6B4F96}" presName="connectorText" presStyleLbl="sibTrans2D1" presStyleIdx="2" presStyleCnt="5"/>
      <dgm:spPr/>
      <dgm:t>
        <a:bodyPr/>
        <a:lstStyle/>
        <a:p>
          <a:pPr rtl="1"/>
          <a:endParaRPr lang="he-IL"/>
        </a:p>
      </dgm:t>
    </dgm:pt>
    <dgm:pt modelId="{5E2D8182-0D97-4121-BD3C-3A76ED67FF7F}" type="pres">
      <dgm:prSet presAssocID="{C0B85275-2165-4BD8-97AF-DD77E222EB90}" presName="node" presStyleLbl="node1" presStyleIdx="3" presStyleCnt="6">
        <dgm:presLayoutVars>
          <dgm:bulletEnabled val="1"/>
        </dgm:presLayoutVars>
      </dgm:prSet>
      <dgm:spPr/>
      <dgm:t>
        <a:bodyPr/>
        <a:lstStyle/>
        <a:p>
          <a:pPr rtl="1"/>
          <a:endParaRPr lang="he-IL"/>
        </a:p>
      </dgm:t>
    </dgm:pt>
    <dgm:pt modelId="{1212E163-B20D-4131-A035-96C89936EE12}" type="pres">
      <dgm:prSet presAssocID="{C4401ED2-66B4-4F5A-8051-94E229062F04}" presName="sibTrans" presStyleLbl="sibTrans2D1" presStyleIdx="3" presStyleCnt="5"/>
      <dgm:spPr/>
      <dgm:t>
        <a:bodyPr/>
        <a:lstStyle/>
        <a:p>
          <a:pPr rtl="1"/>
          <a:endParaRPr lang="he-IL"/>
        </a:p>
      </dgm:t>
    </dgm:pt>
    <dgm:pt modelId="{CF235A76-019B-43B4-B227-39E6BA001FC3}" type="pres">
      <dgm:prSet presAssocID="{C4401ED2-66B4-4F5A-8051-94E229062F04}" presName="connectorText" presStyleLbl="sibTrans2D1" presStyleIdx="3" presStyleCnt="5"/>
      <dgm:spPr/>
      <dgm:t>
        <a:bodyPr/>
        <a:lstStyle/>
        <a:p>
          <a:pPr rtl="1"/>
          <a:endParaRPr lang="he-IL"/>
        </a:p>
      </dgm:t>
    </dgm:pt>
    <dgm:pt modelId="{2B4A7F96-F73A-4E9A-9B4E-87A98C688821}" type="pres">
      <dgm:prSet presAssocID="{2A8B7944-B9D9-40D8-B316-A6C4AACA9C97}" presName="node" presStyleLbl="node1" presStyleIdx="4" presStyleCnt="6">
        <dgm:presLayoutVars>
          <dgm:bulletEnabled val="1"/>
        </dgm:presLayoutVars>
      </dgm:prSet>
      <dgm:spPr/>
      <dgm:t>
        <a:bodyPr/>
        <a:lstStyle/>
        <a:p>
          <a:pPr rtl="1"/>
          <a:endParaRPr lang="he-IL"/>
        </a:p>
      </dgm:t>
    </dgm:pt>
    <dgm:pt modelId="{ABAD830B-7379-42AD-9DAE-CB2D1D992E18}" type="pres">
      <dgm:prSet presAssocID="{86A66080-7E49-4018-8314-674125097638}" presName="sibTrans" presStyleLbl="sibTrans2D1" presStyleIdx="4" presStyleCnt="5"/>
      <dgm:spPr/>
      <dgm:t>
        <a:bodyPr/>
        <a:lstStyle/>
        <a:p>
          <a:pPr rtl="1"/>
          <a:endParaRPr lang="he-IL"/>
        </a:p>
      </dgm:t>
    </dgm:pt>
    <dgm:pt modelId="{C1A5D9C5-9EC5-4607-A233-285366C69B45}" type="pres">
      <dgm:prSet presAssocID="{86A66080-7E49-4018-8314-674125097638}" presName="connectorText" presStyleLbl="sibTrans2D1" presStyleIdx="4" presStyleCnt="5"/>
      <dgm:spPr/>
      <dgm:t>
        <a:bodyPr/>
        <a:lstStyle/>
        <a:p>
          <a:pPr rtl="1"/>
          <a:endParaRPr lang="he-IL"/>
        </a:p>
      </dgm:t>
    </dgm:pt>
    <dgm:pt modelId="{1E910F4C-B576-438C-B730-61262C57264D}" type="pres">
      <dgm:prSet presAssocID="{F6F66ED0-5A48-48D2-9395-FC6BA8A901DA}" presName="node" presStyleLbl="node1" presStyleIdx="5" presStyleCnt="6">
        <dgm:presLayoutVars>
          <dgm:bulletEnabled val="1"/>
        </dgm:presLayoutVars>
      </dgm:prSet>
      <dgm:spPr/>
      <dgm:t>
        <a:bodyPr/>
        <a:lstStyle/>
        <a:p>
          <a:pPr rtl="1"/>
          <a:endParaRPr lang="he-IL"/>
        </a:p>
      </dgm:t>
    </dgm:pt>
  </dgm:ptLst>
  <dgm:cxnLst>
    <dgm:cxn modelId="{52EA1D2C-A688-4FAE-BC43-43D3B0714386}" type="presOf" srcId="{C4401ED2-66B4-4F5A-8051-94E229062F04}" destId="{CF235A76-019B-43B4-B227-39E6BA001FC3}" srcOrd="1" destOrd="0" presId="urn:microsoft.com/office/officeart/2005/8/layout/process1"/>
    <dgm:cxn modelId="{2C7F3CAF-33E1-498D-AD8B-4D348C543726}" type="presOf" srcId="{86A66080-7E49-4018-8314-674125097638}" destId="{C1A5D9C5-9EC5-4607-A233-285366C69B45}" srcOrd="1" destOrd="0" presId="urn:microsoft.com/office/officeart/2005/8/layout/process1"/>
    <dgm:cxn modelId="{F5EB5645-676A-4A0C-A661-28608D6BBC49}" type="presOf" srcId="{959AE30B-BB40-415F-9DA0-93EC6B6B4F96}" destId="{39162514-192C-4C7E-977D-FDCDAD752D33}" srcOrd="0" destOrd="0" presId="urn:microsoft.com/office/officeart/2005/8/layout/process1"/>
    <dgm:cxn modelId="{392C8A9B-0846-44A0-A9A4-37AF6F5D3113}" type="presOf" srcId="{86A66080-7E49-4018-8314-674125097638}" destId="{ABAD830B-7379-42AD-9DAE-CB2D1D992E18}" srcOrd="0" destOrd="0" presId="urn:microsoft.com/office/officeart/2005/8/layout/process1"/>
    <dgm:cxn modelId="{2E0C0A06-AE36-44EB-8331-C82D19BAF4C2}" type="presOf" srcId="{959AE30B-BB40-415F-9DA0-93EC6B6B4F96}" destId="{E48DEB98-ACEB-4D33-958D-1A13A47DCE06}" srcOrd="1" destOrd="0" presId="urn:microsoft.com/office/officeart/2005/8/layout/process1"/>
    <dgm:cxn modelId="{86D288B6-0F7E-46CB-A226-4953372BCEF0}" srcId="{2F760E3A-9E64-47BF-97D6-B781344C4A15}" destId="{F06FE37F-E31D-4A63-A439-1EAE900994EC}" srcOrd="0" destOrd="0" parTransId="{978C9F90-F558-4E29-80D9-3B88E7343693}" sibTransId="{C749B88C-BD71-4AEC-BCD6-C945DA468C5F}"/>
    <dgm:cxn modelId="{F4651CC7-685E-4F99-8E81-3A83CDDC93EF}" srcId="{2F760E3A-9E64-47BF-97D6-B781344C4A15}" destId="{8C8B2F18-1442-4C94-BCFC-8DD43AADDF45}" srcOrd="1" destOrd="0" parTransId="{3D93F42D-6A62-42CC-A147-216959A82CE9}" sibTransId="{5F1C8A8D-529B-4713-8E91-3E9973A287CC}"/>
    <dgm:cxn modelId="{FA938D27-64D8-429A-94F0-539003BC7FE6}" type="presOf" srcId="{8C8B2F18-1442-4C94-BCFC-8DD43AADDF45}" destId="{E0E88674-8F04-4481-A895-561723BF50AA}" srcOrd="0" destOrd="0" presId="urn:microsoft.com/office/officeart/2005/8/layout/process1"/>
    <dgm:cxn modelId="{C98F062D-8BD5-466D-BABD-138221971478}" type="presOf" srcId="{C749B88C-BD71-4AEC-BCD6-C945DA468C5F}" destId="{1462F873-A18A-41A7-B5DC-B2AA3B19E201}" srcOrd="1" destOrd="0" presId="urn:microsoft.com/office/officeart/2005/8/layout/process1"/>
    <dgm:cxn modelId="{49033B02-F820-4733-9FBF-8B09FC58C45F}" type="presOf" srcId="{46278DB0-5750-46DD-BD2A-BDA46A97F8ED}" destId="{2735960F-053D-4852-A141-96D6C3D0E278}" srcOrd="0" destOrd="0" presId="urn:microsoft.com/office/officeart/2005/8/layout/process1"/>
    <dgm:cxn modelId="{41F1EE50-49DD-4C20-88BE-70D7D0A867D7}" type="presOf" srcId="{5F1C8A8D-529B-4713-8E91-3E9973A287CC}" destId="{D6306413-20CA-436D-9025-1364670B8C47}" srcOrd="1" destOrd="0" presId="urn:microsoft.com/office/officeart/2005/8/layout/process1"/>
    <dgm:cxn modelId="{12472A1D-EB7A-4DB2-BB61-691EE5074541}" type="presOf" srcId="{5F1C8A8D-529B-4713-8E91-3E9973A287CC}" destId="{B7082D3A-7CE6-4492-A77A-9857C30C4A2A}" srcOrd="0" destOrd="0" presId="urn:microsoft.com/office/officeart/2005/8/layout/process1"/>
    <dgm:cxn modelId="{1842E2A5-EDEE-4742-B60F-A9BC1B59622C}" type="presOf" srcId="{2A8B7944-B9D9-40D8-B316-A6C4AACA9C97}" destId="{2B4A7F96-F73A-4E9A-9B4E-87A98C688821}" srcOrd="0" destOrd="0" presId="urn:microsoft.com/office/officeart/2005/8/layout/process1"/>
    <dgm:cxn modelId="{C7BF7FD9-5609-48D4-8A3B-6CC629B2B16B}" type="presOf" srcId="{F06FE37F-E31D-4A63-A439-1EAE900994EC}" destId="{CFE8EC8B-A45A-41A1-8066-2EE34BC90651}" srcOrd="0" destOrd="0" presId="urn:microsoft.com/office/officeart/2005/8/layout/process1"/>
    <dgm:cxn modelId="{857A711D-0433-40A4-BABE-D9740AE2E905}" srcId="{2F760E3A-9E64-47BF-97D6-B781344C4A15}" destId="{46278DB0-5750-46DD-BD2A-BDA46A97F8ED}" srcOrd="2" destOrd="0" parTransId="{24F60687-F664-4C55-A7A5-2FC740A93155}" sibTransId="{959AE30B-BB40-415F-9DA0-93EC6B6B4F96}"/>
    <dgm:cxn modelId="{87924713-9188-4F90-A4E5-9CAD6EB19E5B}" type="presOf" srcId="{C0B85275-2165-4BD8-97AF-DD77E222EB90}" destId="{5E2D8182-0D97-4121-BD3C-3A76ED67FF7F}" srcOrd="0" destOrd="0" presId="urn:microsoft.com/office/officeart/2005/8/layout/process1"/>
    <dgm:cxn modelId="{501A6B6B-26C2-4233-9187-BD261D936D6C}" type="presOf" srcId="{C749B88C-BD71-4AEC-BCD6-C945DA468C5F}" destId="{FE68D342-9B37-43B6-BB44-67B65C3EAC1A}" srcOrd="0" destOrd="0" presId="urn:microsoft.com/office/officeart/2005/8/layout/process1"/>
    <dgm:cxn modelId="{9B2308C8-F5DA-4D94-A4FA-DF3EFF6BC8E7}" type="presOf" srcId="{2F760E3A-9E64-47BF-97D6-B781344C4A15}" destId="{4B8FCBA3-4C8C-48A0-9F24-C7D0DE722DE2}" srcOrd="0" destOrd="0" presId="urn:microsoft.com/office/officeart/2005/8/layout/process1"/>
    <dgm:cxn modelId="{B3FAF076-B7E5-46B8-9462-DF6E9FC7CDBC}" type="presOf" srcId="{F6F66ED0-5A48-48D2-9395-FC6BA8A901DA}" destId="{1E910F4C-B576-438C-B730-61262C57264D}" srcOrd="0" destOrd="0" presId="urn:microsoft.com/office/officeart/2005/8/layout/process1"/>
    <dgm:cxn modelId="{86D3FCCA-ED22-4DE2-8A39-79FCA7BBBB20}" srcId="{2F760E3A-9E64-47BF-97D6-B781344C4A15}" destId="{2A8B7944-B9D9-40D8-B316-A6C4AACA9C97}" srcOrd="4" destOrd="0" parTransId="{7393794C-DC87-4E72-9CDA-138B67996B16}" sibTransId="{86A66080-7E49-4018-8314-674125097638}"/>
    <dgm:cxn modelId="{2490F120-D6DB-4462-9D68-868A3D0DC41F}" srcId="{2F760E3A-9E64-47BF-97D6-B781344C4A15}" destId="{C0B85275-2165-4BD8-97AF-DD77E222EB90}" srcOrd="3" destOrd="0" parTransId="{FF79DC71-79BF-4782-9B79-EE71D12B5353}" sibTransId="{C4401ED2-66B4-4F5A-8051-94E229062F04}"/>
    <dgm:cxn modelId="{53E3A956-2A5A-4352-9657-81411A094682}" srcId="{2F760E3A-9E64-47BF-97D6-B781344C4A15}" destId="{F6F66ED0-5A48-48D2-9395-FC6BA8A901DA}" srcOrd="5" destOrd="0" parTransId="{D09F0072-1D88-4FDA-AFC5-90D23BCB3A81}" sibTransId="{CEEDD965-EF53-4591-A86F-3F638C2B18DB}"/>
    <dgm:cxn modelId="{78A820F5-EC2F-478E-91D7-41E212DD77FD}" type="presOf" srcId="{C4401ED2-66B4-4F5A-8051-94E229062F04}" destId="{1212E163-B20D-4131-A035-96C89936EE12}" srcOrd="0" destOrd="0" presId="urn:microsoft.com/office/officeart/2005/8/layout/process1"/>
    <dgm:cxn modelId="{2C40D9CC-CCA5-450C-9D24-677501BF6455}" type="presParOf" srcId="{4B8FCBA3-4C8C-48A0-9F24-C7D0DE722DE2}" destId="{CFE8EC8B-A45A-41A1-8066-2EE34BC90651}" srcOrd="0" destOrd="0" presId="urn:microsoft.com/office/officeart/2005/8/layout/process1"/>
    <dgm:cxn modelId="{5124D14F-E478-4787-85C5-926ECC574145}" type="presParOf" srcId="{4B8FCBA3-4C8C-48A0-9F24-C7D0DE722DE2}" destId="{FE68D342-9B37-43B6-BB44-67B65C3EAC1A}" srcOrd="1" destOrd="0" presId="urn:microsoft.com/office/officeart/2005/8/layout/process1"/>
    <dgm:cxn modelId="{C2F94B6D-282F-467D-BC56-D46535DFA78F}" type="presParOf" srcId="{FE68D342-9B37-43B6-BB44-67B65C3EAC1A}" destId="{1462F873-A18A-41A7-B5DC-B2AA3B19E201}" srcOrd="0" destOrd="0" presId="urn:microsoft.com/office/officeart/2005/8/layout/process1"/>
    <dgm:cxn modelId="{5D986CEE-67AA-4AC3-9D08-5D7954EB7FEE}" type="presParOf" srcId="{4B8FCBA3-4C8C-48A0-9F24-C7D0DE722DE2}" destId="{E0E88674-8F04-4481-A895-561723BF50AA}" srcOrd="2" destOrd="0" presId="urn:microsoft.com/office/officeart/2005/8/layout/process1"/>
    <dgm:cxn modelId="{A370BA1D-045E-43CB-8084-4EB270C6EC29}" type="presParOf" srcId="{4B8FCBA3-4C8C-48A0-9F24-C7D0DE722DE2}" destId="{B7082D3A-7CE6-4492-A77A-9857C30C4A2A}" srcOrd="3" destOrd="0" presId="urn:microsoft.com/office/officeart/2005/8/layout/process1"/>
    <dgm:cxn modelId="{178212EC-6440-4ED7-BE6D-A68511DE5EF4}" type="presParOf" srcId="{B7082D3A-7CE6-4492-A77A-9857C30C4A2A}" destId="{D6306413-20CA-436D-9025-1364670B8C47}" srcOrd="0" destOrd="0" presId="urn:microsoft.com/office/officeart/2005/8/layout/process1"/>
    <dgm:cxn modelId="{9BAF1D36-7AD3-4ABF-92F8-C24E6917DD64}" type="presParOf" srcId="{4B8FCBA3-4C8C-48A0-9F24-C7D0DE722DE2}" destId="{2735960F-053D-4852-A141-96D6C3D0E278}" srcOrd="4" destOrd="0" presId="urn:microsoft.com/office/officeart/2005/8/layout/process1"/>
    <dgm:cxn modelId="{284A342B-D94B-492C-B2C0-4E48F10F1220}" type="presParOf" srcId="{4B8FCBA3-4C8C-48A0-9F24-C7D0DE722DE2}" destId="{39162514-192C-4C7E-977D-FDCDAD752D33}" srcOrd="5" destOrd="0" presId="urn:microsoft.com/office/officeart/2005/8/layout/process1"/>
    <dgm:cxn modelId="{7025EBD9-8786-4E5C-A83A-399A98112776}" type="presParOf" srcId="{39162514-192C-4C7E-977D-FDCDAD752D33}" destId="{E48DEB98-ACEB-4D33-958D-1A13A47DCE06}" srcOrd="0" destOrd="0" presId="urn:microsoft.com/office/officeart/2005/8/layout/process1"/>
    <dgm:cxn modelId="{54EEA1AA-F939-45D3-9029-D7DC42481C43}" type="presParOf" srcId="{4B8FCBA3-4C8C-48A0-9F24-C7D0DE722DE2}" destId="{5E2D8182-0D97-4121-BD3C-3A76ED67FF7F}" srcOrd="6" destOrd="0" presId="urn:microsoft.com/office/officeart/2005/8/layout/process1"/>
    <dgm:cxn modelId="{8864AD87-E9A6-458A-9704-AAB772B2A0CA}" type="presParOf" srcId="{4B8FCBA3-4C8C-48A0-9F24-C7D0DE722DE2}" destId="{1212E163-B20D-4131-A035-96C89936EE12}" srcOrd="7" destOrd="0" presId="urn:microsoft.com/office/officeart/2005/8/layout/process1"/>
    <dgm:cxn modelId="{C68576BA-8693-4150-AD1C-DA355C553F07}" type="presParOf" srcId="{1212E163-B20D-4131-A035-96C89936EE12}" destId="{CF235A76-019B-43B4-B227-39E6BA001FC3}" srcOrd="0" destOrd="0" presId="urn:microsoft.com/office/officeart/2005/8/layout/process1"/>
    <dgm:cxn modelId="{2D54CF66-61DB-4214-AC64-95D2EAFB5B7C}" type="presParOf" srcId="{4B8FCBA3-4C8C-48A0-9F24-C7D0DE722DE2}" destId="{2B4A7F96-F73A-4E9A-9B4E-87A98C688821}" srcOrd="8" destOrd="0" presId="urn:microsoft.com/office/officeart/2005/8/layout/process1"/>
    <dgm:cxn modelId="{E8DF89E5-215A-48B6-B708-948FEDBC9F90}" type="presParOf" srcId="{4B8FCBA3-4C8C-48A0-9F24-C7D0DE722DE2}" destId="{ABAD830B-7379-42AD-9DAE-CB2D1D992E18}" srcOrd="9" destOrd="0" presId="urn:microsoft.com/office/officeart/2005/8/layout/process1"/>
    <dgm:cxn modelId="{30186CFE-BC1A-4448-87DE-AAAAD8D36130}" type="presParOf" srcId="{ABAD830B-7379-42AD-9DAE-CB2D1D992E18}" destId="{C1A5D9C5-9EC5-4607-A233-285366C69B45}" srcOrd="0" destOrd="0" presId="urn:microsoft.com/office/officeart/2005/8/layout/process1"/>
    <dgm:cxn modelId="{F356BDFE-D479-4C1C-89E2-728C2BA471C7}" type="presParOf" srcId="{4B8FCBA3-4C8C-48A0-9F24-C7D0DE722DE2}" destId="{1E910F4C-B576-438C-B730-61262C57264D}" srcOrd="10" destOrd="0" presId="urn:microsoft.com/office/officeart/2005/8/layout/process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760E3A-9E64-47BF-97D6-B781344C4A15}"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pPr rtl="1"/>
          <a:endParaRPr lang="he-IL"/>
        </a:p>
      </dgm:t>
    </dgm:pt>
    <dgm:pt modelId="{F06FE37F-E31D-4A63-A439-1EAE900994EC}">
      <dgm:prSet/>
      <dgm:spPr>
        <a:noFill/>
        <a:ln>
          <a:noFill/>
        </a:ln>
      </dgm:spPr>
      <dgm:t>
        <a:bodyPr/>
        <a:lstStyle/>
        <a:p>
          <a:pPr rtl="1"/>
          <a:r>
            <a:rPr lang="he-IL" dirty="0" smtClean="0">
              <a:solidFill>
                <a:schemeClr val="tx2">
                  <a:lumMod val="60000"/>
                  <a:lumOff val="40000"/>
                </a:schemeClr>
              </a:solidFill>
            </a:rPr>
            <a:t>הצגת האגף</a:t>
          </a:r>
          <a:endParaRPr lang="he-IL" dirty="0">
            <a:solidFill>
              <a:schemeClr val="tx2">
                <a:lumMod val="60000"/>
                <a:lumOff val="40000"/>
              </a:schemeClr>
            </a:solidFill>
          </a:endParaRPr>
        </a:p>
      </dgm:t>
    </dgm:pt>
    <dgm:pt modelId="{978C9F90-F558-4E29-80D9-3B88E7343693}" type="parTrans" cxnId="{86D288B6-0F7E-46CB-A226-4953372BCEF0}">
      <dgm:prSet/>
      <dgm:spPr/>
      <dgm:t>
        <a:bodyPr/>
        <a:lstStyle/>
        <a:p>
          <a:pPr rtl="1"/>
          <a:endParaRPr lang="he-IL"/>
        </a:p>
      </dgm:t>
    </dgm:pt>
    <dgm:pt modelId="{C749B88C-BD71-4AEC-BCD6-C945DA468C5F}" type="sibTrans" cxnId="{86D288B6-0F7E-46CB-A226-4953372BCEF0}">
      <dgm:prSet/>
      <dgm:spPr/>
      <dgm:t>
        <a:bodyPr/>
        <a:lstStyle/>
        <a:p>
          <a:pPr rtl="1"/>
          <a:endParaRPr lang="he-IL"/>
        </a:p>
      </dgm:t>
    </dgm:pt>
    <dgm:pt modelId="{8C8B2F18-1442-4C94-BCFC-8DD43AADDF45}">
      <dgm:prSet/>
      <dgm:spPr>
        <a:noFill/>
        <a:ln>
          <a:noFill/>
        </a:ln>
      </dgm:spPr>
      <dgm:t>
        <a:bodyPr/>
        <a:lstStyle/>
        <a:p>
          <a:pPr rtl="1"/>
          <a:r>
            <a:rPr lang="he-IL" dirty="0" smtClean="0">
              <a:solidFill>
                <a:schemeClr val="accent2"/>
              </a:solidFill>
            </a:rPr>
            <a:t>מבנה</a:t>
          </a:r>
          <a:r>
            <a:rPr lang="he-IL" dirty="0" smtClean="0">
              <a:solidFill>
                <a:schemeClr val="tx2">
                  <a:lumMod val="60000"/>
                  <a:lumOff val="40000"/>
                </a:schemeClr>
              </a:solidFill>
            </a:rPr>
            <a:t> </a:t>
          </a:r>
          <a:r>
            <a:rPr lang="he-IL" dirty="0" smtClean="0">
              <a:solidFill>
                <a:schemeClr val="accent2"/>
              </a:solidFill>
            </a:rPr>
            <a:t>התקציב</a:t>
          </a:r>
          <a:endParaRPr lang="he-IL" dirty="0">
            <a:solidFill>
              <a:schemeClr val="accent2"/>
            </a:solidFill>
          </a:endParaRPr>
        </a:p>
      </dgm:t>
    </dgm:pt>
    <dgm:pt modelId="{3D93F42D-6A62-42CC-A147-216959A82CE9}" type="parTrans" cxnId="{F4651CC7-685E-4F99-8E81-3A83CDDC93EF}">
      <dgm:prSet/>
      <dgm:spPr/>
      <dgm:t>
        <a:bodyPr/>
        <a:lstStyle/>
        <a:p>
          <a:pPr rtl="1"/>
          <a:endParaRPr lang="he-IL"/>
        </a:p>
      </dgm:t>
    </dgm:pt>
    <dgm:pt modelId="{5F1C8A8D-529B-4713-8E91-3E9973A287CC}" type="sibTrans" cxnId="{F4651CC7-685E-4F99-8E81-3A83CDDC93EF}">
      <dgm:prSet/>
      <dgm:spPr/>
      <dgm:t>
        <a:bodyPr/>
        <a:lstStyle/>
        <a:p>
          <a:pPr rtl="1"/>
          <a:endParaRPr lang="he-IL"/>
        </a:p>
      </dgm:t>
    </dgm:pt>
    <dgm:pt modelId="{46278DB0-5750-46DD-BD2A-BDA46A97F8ED}">
      <dgm:prSet/>
      <dgm:spPr>
        <a:noFill/>
        <a:ln>
          <a:noFill/>
        </a:ln>
      </dgm:spPr>
      <dgm:t>
        <a:bodyPr/>
        <a:lstStyle/>
        <a:p>
          <a:pPr rtl="1"/>
          <a:r>
            <a:rPr lang="he-IL" dirty="0" smtClean="0">
              <a:solidFill>
                <a:schemeClr val="tx2">
                  <a:lumMod val="60000"/>
                  <a:lumOff val="40000"/>
                </a:schemeClr>
              </a:solidFill>
            </a:rPr>
            <a:t>פעילות</a:t>
          </a:r>
          <a:r>
            <a:rPr lang="he-IL" dirty="0" smtClean="0">
              <a:solidFill>
                <a:schemeClr val="accent2"/>
              </a:solidFill>
            </a:rPr>
            <a:t> </a:t>
          </a:r>
          <a:r>
            <a:rPr lang="he-IL" dirty="0" smtClean="0">
              <a:solidFill>
                <a:schemeClr val="tx2">
                  <a:lumMod val="60000"/>
                  <a:lumOff val="40000"/>
                </a:schemeClr>
              </a:solidFill>
            </a:rPr>
            <a:t>ביחידות</a:t>
          </a:r>
          <a:endParaRPr lang="he-IL" dirty="0">
            <a:solidFill>
              <a:schemeClr val="tx2">
                <a:lumMod val="60000"/>
                <a:lumOff val="40000"/>
              </a:schemeClr>
            </a:solidFill>
          </a:endParaRPr>
        </a:p>
      </dgm:t>
    </dgm:pt>
    <dgm:pt modelId="{24F60687-F664-4C55-A7A5-2FC740A93155}" type="parTrans" cxnId="{857A711D-0433-40A4-BABE-D9740AE2E905}">
      <dgm:prSet/>
      <dgm:spPr/>
      <dgm:t>
        <a:bodyPr/>
        <a:lstStyle/>
        <a:p>
          <a:pPr rtl="1"/>
          <a:endParaRPr lang="he-IL"/>
        </a:p>
      </dgm:t>
    </dgm:pt>
    <dgm:pt modelId="{959AE30B-BB40-415F-9DA0-93EC6B6B4F96}" type="sibTrans" cxnId="{857A711D-0433-40A4-BABE-D9740AE2E905}">
      <dgm:prSet/>
      <dgm:spPr/>
      <dgm:t>
        <a:bodyPr/>
        <a:lstStyle/>
        <a:p>
          <a:pPr rtl="1"/>
          <a:endParaRPr lang="he-IL"/>
        </a:p>
      </dgm:t>
    </dgm:pt>
    <dgm:pt modelId="{C0B85275-2165-4BD8-97AF-DD77E222EB90}">
      <dgm:prSet/>
      <dgm:spPr>
        <a:noFill/>
        <a:ln>
          <a:noFill/>
        </a:ln>
      </dgm:spPr>
      <dgm:t>
        <a:bodyPr/>
        <a:lstStyle/>
        <a:p>
          <a:pPr rtl="1"/>
          <a:r>
            <a:rPr lang="he-IL" dirty="0" smtClean="0">
              <a:solidFill>
                <a:schemeClr val="tx2">
                  <a:lumMod val="60000"/>
                  <a:lumOff val="40000"/>
                </a:schemeClr>
              </a:solidFill>
            </a:rPr>
            <a:t>פעילות תשתית</a:t>
          </a:r>
          <a:endParaRPr lang="he-IL" dirty="0">
            <a:solidFill>
              <a:schemeClr val="tx2">
                <a:lumMod val="60000"/>
                <a:lumOff val="40000"/>
              </a:schemeClr>
            </a:solidFill>
          </a:endParaRPr>
        </a:p>
      </dgm:t>
    </dgm:pt>
    <dgm:pt modelId="{FF79DC71-79BF-4782-9B79-EE71D12B5353}" type="parTrans" cxnId="{2490F120-D6DB-4462-9D68-868A3D0DC41F}">
      <dgm:prSet/>
      <dgm:spPr/>
      <dgm:t>
        <a:bodyPr/>
        <a:lstStyle/>
        <a:p>
          <a:pPr rtl="1"/>
          <a:endParaRPr lang="he-IL"/>
        </a:p>
      </dgm:t>
    </dgm:pt>
    <dgm:pt modelId="{C4401ED2-66B4-4F5A-8051-94E229062F04}" type="sibTrans" cxnId="{2490F120-D6DB-4462-9D68-868A3D0DC41F}">
      <dgm:prSet/>
      <dgm:spPr/>
      <dgm:t>
        <a:bodyPr/>
        <a:lstStyle/>
        <a:p>
          <a:pPr rtl="1"/>
          <a:endParaRPr lang="he-IL"/>
        </a:p>
      </dgm:t>
    </dgm:pt>
    <dgm:pt modelId="{2A8B7944-B9D9-40D8-B316-A6C4AACA9C97}">
      <dgm:prSet/>
      <dgm:spPr>
        <a:noFill/>
        <a:ln>
          <a:noFill/>
        </a:ln>
      </dgm:spPr>
      <dgm:t>
        <a:bodyPr/>
        <a:lstStyle/>
        <a:p>
          <a:pPr rtl="1"/>
          <a:r>
            <a:rPr lang="he-IL" dirty="0" smtClean="0">
              <a:solidFill>
                <a:schemeClr val="tx2">
                  <a:lumMod val="60000"/>
                  <a:lumOff val="40000"/>
                </a:schemeClr>
              </a:solidFill>
            </a:rPr>
            <a:t>פעילות רוחבית</a:t>
          </a:r>
          <a:endParaRPr lang="he-IL" dirty="0">
            <a:solidFill>
              <a:schemeClr val="tx2">
                <a:lumMod val="60000"/>
                <a:lumOff val="40000"/>
              </a:schemeClr>
            </a:solidFill>
          </a:endParaRPr>
        </a:p>
      </dgm:t>
    </dgm:pt>
    <dgm:pt modelId="{7393794C-DC87-4E72-9CDA-138B67996B16}" type="parTrans" cxnId="{86D3FCCA-ED22-4DE2-8A39-79FCA7BBBB20}">
      <dgm:prSet/>
      <dgm:spPr/>
      <dgm:t>
        <a:bodyPr/>
        <a:lstStyle/>
        <a:p>
          <a:pPr rtl="1"/>
          <a:endParaRPr lang="he-IL"/>
        </a:p>
      </dgm:t>
    </dgm:pt>
    <dgm:pt modelId="{86A66080-7E49-4018-8314-674125097638}" type="sibTrans" cxnId="{86D3FCCA-ED22-4DE2-8A39-79FCA7BBBB20}">
      <dgm:prSet/>
      <dgm:spPr/>
      <dgm:t>
        <a:bodyPr/>
        <a:lstStyle/>
        <a:p>
          <a:pPr rtl="1"/>
          <a:endParaRPr lang="he-IL"/>
        </a:p>
      </dgm:t>
    </dgm:pt>
    <dgm:pt modelId="{F6F66ED0-5A48-48D2-9395-FC6BA8A901DA}">
      <dgm:prSet/>
      <dgm:spPr>
        <a:noFill/>
        <a:ln>
          <a:noFill/>
        </a:ln>
      </dgm:spPr>
      <dgm:t>
        <a:bodyPr/>
        <a:lstStyle/>
        <a:p>
          <a:pPr rtl="1"/>
          <a:r>
            <a:rPr lang="he-IL" dirty="0" smtClean="0">
              <a:solidFill>
                <a:schemeClr val="tx2">
                  <a:lumMod val="60000"/>
                  <a:lumOff val="40000"/>
                </a:schemeClr>
              </a:solidFill>
            </a:rPr>
            <a:t>מבט לאופק</a:t>
          </a:r>
          <a:endParaRPr lang="he-IL" dirty="0">
            <a:solidFill>
              <a:schemeClr val="tx2">
                <a:lumMod val="60000"/>
                <a:lumOff val="40000"/>
              </a:schemeClr>
            </a:solidFill>
          </a:endParaRPr>
        </a:p>
      </dgm:t>
    </dgm:pt>
    <dgm:pt modelId="{D09F0072-1D88-4FDA-AFC5-90D23BCB3A81}" type="parTrans" cxnId="{53E3A956-2A5A-4352-9657-81411A094682}">
      <dgm:prSet/>
      <dgm:spPr/>
      <dgm:t>
        <a:bodyPr/>
        <a:lstStyle/>
        <a:p>
          <a:pPr rtl="1"/>
          <a:endParaRPr lang="he-IL"/>
        </a:p>
      </dgm:t>
    </dgm:pt>
    <dgm:pt modelId="{CEEDD965-EF53-4591-A86F-3F638C2B18DB}" type="sibTrans" cxnId="{53E3A956-2A5A-4352-9657-81411A094682}">
      <dgm:prSet/>
      <dgm:spPr/>
      <dgm:t>
        <a:bodyPr/>
        <a:lstStyle/>
        <a:p>
          <a:pPr rtl="1"/>
          <a:endParaRPr lang="he-IL"/>
        </a:p>
      </dgm:t>
    </dgm:pt>
    <dgm:pt modelId="{4B8FCBA3-4C8C-48A0-9F24-C7D0DE722DE2}" type="pres">
      <dgm:prSet presAssocID="{2F760E3A-9E64-47BF-97D6-B781344C4A15}" presName="Name0" presStyleCnt="0">
        <dgm:presLayoutVars>
          <dgm:dir val="rev"/>
          <dgm:resizeHandles val="exact"/>
        </dgm:presLayoutVars>
      </dgm:prSet>
      <dgm:spPr/>
      <dgm:t>
        <a:bodyPr/>
        <a:lstStyle/>
        <a:p>
          <a:pPr rtl="1"/>
          <a:endParaRPr lang="he-IL"/>
        </a:p>
      </dgm:t>
    </dgm:pt>
    <dgm:pt modelId="{CFE8EC8B-A45A-41A1-8066-2EE34BC90651}" type="pres">
      <dgm:prSet presAssocID="{F06FE37F-E31D-4A63-A439-1EAE900994EC}" presName="node" presStyleLbl="node1" presStyleIdx="0" presStyleCnt="6">
        <dgm:presLayoutVars>
          <dgm:bulletEnabled val="1"/>
        </dgm:presLayoutVars>
      </dgm:prSet>
      <dgm:spPr/>
      <dgm:t>
        <a:bodyPr/>
        <a:lstStyle/>
        <a:p>
          <a:pPr rtl="1"/>
          <a:endParaRPr lang="he-IL"/>
        </a:p>
      </dgm:t>
    </dgm:pt>
    <dgm:pt modelId="{FE68D342-9B37-43B6-BB44-67B65C3EAC1A}" type="pres">
      <dgm:prSet presAssocID="{C749B88C-BD71-4AEC-BCD6-C945DA468C5F}" presName="sibTrans" presStyleLbl="sibTrans2D1" presStyleIdx="0" presStyleCnt="5"/>
      <dgm:spPr/>
      <dgm:t>
        <a:bodyPr/>
        <a:lstStyle/>
        <a:p>
          <a:pPr rtl="1"/>
          <a:endParaRPr lang="he-IL"/>
        </a:p>
      </dgm:t>
    </dgm:pt>
    <dgm:pt modelId="{1462F873-A18A-41A7-B5DC-B2AA3B19E201}" type="pres">
      <dgm:prSet presAssocID="{C749B88C-BD71-4AEC-BCD6-C945DA468C5F}" presName="connectorText" presStyleLbl="sibTrans2D1" presStyleIdx="0" presStyleCnt="5"/>
      <dgm:spPr/>
      <dgm:t>
        <a:bodyPr/>
        <a:lstStyle/>
        <a:p>
          <a:pPr rtl="1"/>
          <a:endParaRPr lang="he-IL"/>
        </a:p>
      </dgm:t>
    </dgm:pt>
    <dgm:pt modelId="{E0E88674-8F04-4481-A895-561723BF50AA}" type="pres">
      <dgm:prSet presAssocID="{8C8B2F18-1442-4C94-BCFC-8DD43AADDF45}" presName="node" presStyleLbl="node1" presStyleIdx="1" presStyleCnt="6">
        <dgm:presLayoutVars>
          <dgm:bulletEnabled val="1"/>
        </dgm:presLayoutVars>
      </dgm:prSet>
      <dgm:spPr/>
      <dgm:t>
        <a:bodyPr/>
        <a:lstStyle/>
        <a:p>
          <a:pPr rtl="1"/>
          <a:endParaRPr lang="he-IL"/>
        </a:p>
      </dgm:t>
    </dgm:pt>
    <dgm:pt modelId="{B7082D3A-7CE6-4492-A77A-9857C30C4A2A}" type="pres">
      <dgm:prSet presAssocID="{5F1C8A8D-529B-4713-8E91-3E9973A287CC}" presName="sibTrans" presStyleLbl="sibTrans2D1" presStyleIdx="1" presStyleCnt="5"/>
      <dgm:spPr/>
      <dgm:t>
        <a:bodyPr/>
        <a:lstStyle/>
        <a:p>
          <a:pPr rtl="1"/>
          <a:endParaRPr lang="he-IL"/>
        </a:p>
      </dgm:t>
    </dgm:pt>
    <dgm:pt modelId="{D6306413-20CA-436D-9025-1364670B8C47}" type="pres">
      <dgm:prSet presAssocID="{5F1C8A8D-529B-4713-8E91-3E9973A287CC}" presName="connectorText" presStyleLbl="sibTrans2D1" presStyleIdx="1" presStyleCnt="5"/>
      <dgm:spPr/>
      <dgm:t>
        <a:bodyPr/>
        <a:lstStyle/>
        <a:p>
          <a:pPr rtl="1"/>
          <a:endParaRPr lang="he-IL"/>
        </a:p>
      </dgm:t>
    </dgm:pt>
    <dgm:pt modelId="{2735960F-053D-4852-A141-96D6C3D0E278}" type="pres">
      <dgm:prSet presAssocID="{46278DB0-5750-46DD-BD2A-BDA46A97F8ED}" presName="node" presStyleLbl="node1" presStyleIdx="2" presStyleCnt="6">
        <dgm:presLayoutVars>
          <dgm:bulletEnabled val="1"/>
        </dgm:presLayoutVars>
      </dgm:prSet>
      <dgm:spPr/>
      <dgm:t>
        <a:bodyPr/>
        <a:lstStyle/>
        <a:p>
          <a:pPr rtl="1"/>
          <a:endParaRPr lang="he-IL"/>
        </a:p>
      </dgm:t>
    </dgm:pt>
    <dgm:pt modelId="{39162514-192C-4C7E-977D-FDCDAD752D33}" type="pres">
      <dgm:prSet presAssocID="{959AE30B-BB40-415F-9DA0-93EC6B6B4F96}" presName="sibTrans" presStyleLbl="sibTrans2D1" presStyleIdx="2" presStyleCnt="5"/>
      <dgm:spPr/>
      <dgm:t>
        <a:bodyPr/>
        <a:lstStyle/>
        <a:p>
          <a:pPr rtl="1"/>
          <a:endParaRPr lang="he-IL"/>
        </a:p>
      </dgm:t>
    </dgm:pt>
    <dgm:pt modelId="{E48DEB98-ACEB-4D33-958D-1A13A47DCE06}" type="pres">
      <dgm:prSet presAssocID="{959AE30B-BB40-415F-9DA0-93EC6B6B4F96}" presName="connectorText" presStyleLbl="sibTrans2D1" presStyleIdx="2" presStyleCnt="5"/>
      <dgm:spPr/>
      <dgm:t>
        <a:bodyPr/>
        <a:lstStyle/>
        <a:p>
          <a:pPr rtl="1"/>
          <a:endParaRPr lang="he-IL"/>
        </a:p>
      </dgm:t>
    </dgm:pt>
    <dgm:pt modelId="{5E2D8182-0D97-4121-BD3C-3A76ED67FF7F}" type="pres">
      <dgm:prSet presAssocID="{C0B85275-2165-4BD8-97AF-DD77E222EB90}" presName="node" presStyleLbl="node1" presStyleIdx="3" presStyleCnt="6">
        <dgm:presLayoutVars>
          <dgm:bulletEnabled val="1"/>
        </dgm:presLayoutVars>
      </dgm:prSet>
      <dgm:spPr/>
      <dgm:t>
        <a:bodyPr/>
        <a:lstStyle/>
        <a:p>
          <a:pPr rtl="1"/>
          <a:endParaRPr lang="he-IL"/>
        </a:p>
      </dgm:t>
    </dgm:pt>
    <dgm:pt modelId="{1212E163-B20D-4131-A035-96C89936EE12}" type="pres">
      <dgm:prSet presAssocID="{C4401ED2-66B4-4F5A-8051-94E229062F04}" presName="sibTrans" presStyleLbl="sibTrans2D1" presStyleIdx="3" presStyleCnt="5"/>
      <dgm:spPr/>
      <dgm:t>
        <a:bodyPr/>
        <a:lstStyle/>
        <a:p>
          <a:pPr rtl="1"/>
          <a:endParaRPr lang="he-IL"/>
        </a:p>
      </dgm:t>
    </dgm:pt>
    <dgm:pt modelId="{CF235A76-019B-43B4-B227-39E6BA001FC3}" type="pres">
      <dgm:prSet presAssocID="{C4401ED2-66B4-4F5A-8051-94E229062F04}" presName="connectorText" presStyleLbl="sibTrans2D1" presStyleIdx="3" presStyleCnt="5"/>
      <dgm:spPr/>
      <dgm:t>
        <a:bodyPr/>
        <a:lstStyle/>
        <a:p>
          <a:pPr rtl="1"/>
          <a:endParaRPr lang="he-IL"/>
        </a:p>
      </dgm:t>
    </dgm:pt>
    <dgm:pt modelId="{2B4A7F96-F73A-4E9A-9B4E-87A98C688821}" type="pres">
      <dgm:prSet presAssocID="{2A8B7944-B9D9-40D8-B316-A6C4AACA9C97}" presName="node" presStyleLbl="node1" presStyleIdx="4" presStyleCnt="6">
        <dgm:presLayoutVars>
          <dgm:bulletEnabled val="1"/>
        </dgm:presLayoutVars>
      </dgm:prSet>
      <dgm:spPr/>
      <dgm:t>
        <a:bodyPr/>
        <a:lstStyle/>
        <a:p>
          <a:pPr rtl="1"/>
          <a:endParaRPr lang="he-IL"/>
        </a:p>
      </dgm:t>
    </dgm:pt>
    <dgm:pt modelId="{ABAD830B-7379-42AD-9DAE-CB2D1D992E18}" type="pres">
      <dgm:prSet presAssocID="{86A66080-7E49-4018-8314-674125097638}" presName="sibTrans" presStyleLbl="sibTrans2D1" presStyleIdx="4" presStyleCnt="5"/>
      <dgm:spPr/>
      <dgm:t>
        <a:bodyPr/>
        <a:lstStyle/>
        <a:p>
          <a:pPr rtl="1"/>
          <a:endParaRPr lang="he-IL"/>
        </a:p>
      </dgm:t>
    </dgm:pt>
    <dgm:pt modelId="{C1A5D9C5-9EC5-4607-A233-285366C69B45}" type="pres">
      <dgm:prSet presAssocID="{86A66080-7E49-4018-8314-674125097638}" presName="connectorText" presStyleLbl="sibTrans2D1" presStyleIdx="4" presStyleCnt="5"/>
      <dgm:spPr/>
      <dgm:t>
        <a:bodyPr/>
        <a:lstStyle/>
        <a:p>
          <a:pPr rtl="1"/>
          <a:endParaRPr lang="he-IL"/>
        </a:p>
      </dgm:t>
    </dgm:pt>
    <dgm:pt modelId="{1E910F4C-B576-438C-B730-61262C57264D}" type="pres">
      <dgm:prSet presAssocID="{F6F66ED0-5A48-48D2-9395-FC6BA8A901DA}" presName="node" presStyleLbl="node1" presStyleIdx="5" presStyleCnt="6">
        <dgm:presLayoutVars>
          <dgm:bulletEnabled val="1"/>
        </dgm:presLayoutVars>
      </dgm:prSet>
      <dgm:spPr/>
      <dgm:t>
        <a:bodyPr/>
        <a:lstStyle/>
        <a:p>
          <a:pPr rtl="1"/>
          <a:endParaRPr lang="he-IL"/>
        </a:p>
      </dgm:t>
    </dgm:pt>
  </dgm:ptLst>
  <dgm:cxnLst>
    <dgm:cxn modelId="{2D6C0E56-597D-439F-BB2E-C88997821EB1}" type="presOf" srcId="{F06FE37F-E31D-4A63-A439-1EAE900994EC}" destId="{CFE8EC8B-A45A-41A1-8066-2EE34BC90651}" srcOrd="0" destOrd="0" presId="urn:microsoft.com/office/officeart/2005/8/layout/process1"/>
    <dgm:cxn modelId="{9E1DE978-AECD-4800-88F8-316D363B9E69}" type="presOf" srcId="{959AE30B-BB40-415F-9DA0-93EC6B6B4F96}" destId="{39162514-192C-4C7E-977D-FDCDAD752D33}" srcOrd="0" destOrd="0" presId="urn:microsoft.com/office/officeart/2005/8/layout/process1"/>
    <dgm:cxn modelId="{86D288B6-0F7E-46CB-A226-4953372BCEF0}" srcId="{2F760E3A-9E64-47BF-97D6-B781344C4A15}" destId="{F06FE37F-E31D-4A63-A439-1EAE900994EC}" srcOrd="0" destOrd="0" parTransId="{978C9F90-F558-4E29-80D9-3B88E7343693}" sibTransId="{C749B88C-BD71-4AEC-BCD6-C945DA468C5F}"/>
    <dgm:cxn modelId="{94365910-1CBF-415F-8941-32912C0C082F}" type="presOf" srcId="{5F1C8A8D-529B-4713-8E91-3E9973A287CC}" destId="{D6306413-20CA-436D-9025-1364670B8C47}" srcOrd="1" destOrd="0" presId="urn:microsoft.com/office/officeart/2005/8/layout/process1"/>
    <dgm:cxn modelId="{E3204D87-437E-400E-AB09-8E9C945CC368}" type="presOf" srcId="{5F1C8A8D-529B-4713-8E91-3E9973A287CC}" destId="{B7082D3A-7CE6-4492-A77A-9857C30C4A2A}" srcOrd="0" destOrd="0" presId="urn:microsoft.com/office/officeart/2005/8/layout/process1"/>
    <dgm:cxn modelId="{F4651CC7-685E-4F99-8E81-3A83CDDC93EF}" srcId="{2F760E3A-9E64-47BF-97D6-B781344C4A15}" destId="{8C8B2F18-1442-4C94-BCFC-8DD43AADDF45}" srcOrd="1" destOrd="0" parTransId="{3D93F42D-6A62-42CC-A147-216959A82CE9}" sibTransId="{5F1C8A8D-529B-4713-8E91-3E9973A287CC}"/>
    <dgm:cxn modelId="{CC767DD8-02E4-4242-8879-706FFC300296}" type="presOf" srcId="{46278DB0-5750-46DD-BD2A-BDA46A97F8ED}" destId="{2735960F-053D-4852-A141-96D6C3D0E278}" srcOrd="0" destOrd="0" presId="urn:microsoft.com/office/officeart/2005/8/layout/process1"/>
    <dgm:cxn modelId="{7EEBEEF4-FE3B-4CF2-A3E1-2B067FB7F071}" type="presOf" srcId="{86A66080-7E49-4018-8314-674125097638}" destId="{ABAD830B-7379-42AD-9DAE-CB2D1D992E18}" srcOrd="0" destOrd="0" presId="urn:microsoft.com/office/officeart/2005/8/layout/process1"/>
    <dgm:cxn modelId="{F52D6D62-1960-4BF9-8C50-9281828180C7}" type="presOf" srcId="{C749B88C-BD71-4AEC-BCD6-C945DA468C5F}" destId="{1462F873-A18A-41A7-B5DC-B2AA3B19E201}" srcOrd="1" destOrd="0" presId="urn:microsoft.com/office/officeart/2005/8/layout/process1"/>
    <dgm:cxn modelId="{B6F97B3B-9802-4528-AD87-29D26325BFD5}" type="presOf" srcId="{8C8B2F18-1442-4C94-BCFC-8DD43AADDF45}" destId="{E0E88674-8F04-4481-A895-561723BF50AA}" srcOrd="0" destOrd="0" presId="urn:microsoft.com/office/officeart/2005/8/layout/process1"/>
    <dgm:cxn modelId="{FE27AEDD-9317-4370-A60C-ABD9B87AC1C9}" type="presOf" srcId="{F6F66ED0-5A48-48D2-9395-FC6BA8A901DA}" destId="{1E910F4C-B576-438C-B730-61262C57264D}" srcOrd="0" destOrd="0" presId="urn:microsoft.com/office/officeart/2005/8/layout/process1"/>
    <dgm:cxn modelId="{857A711D-0433-40A4-BABE-D9740AE2E905}" srcId="{2F760E3A-9E64-47BF-97D6-B781344C4A15}" destId="{46278DB0-5750-46DD-BD2A-BDA46A97F8ED}" srcOrd="2" destOrd="0" parTransId="{24F60687-F664-4C55-A7A5-2FC740A93155}" sibTransId="{959AE30B-BB40-415F-9DA0-93EC6B6B4F96}"/>
    <dgm:cxn modelId="{A8723831-9B86-44E3-AA31-14E8B3BBB844}" type="presOf" srcId="{2F760E3A-9E64-47BF-97D6-B781344C4A15}" destId="{4B8FCBA3-4C8C-48A0-9F24-C7D0DE722DE2}" srcOrd="0" destOrd="0" presId="urn:microsoft.com/office/officeart/2005/8/layout/process1"/>
    <dgm:cxn modelId="{6822EFFC-444D-46D7-8EC5-A10A3BA7C32B}" type="presOf" srcId="{C749B88C-BD71-4AEC-BCD6-C945DA468C5F}" destId="{FE68D342-9B37-43B6-BB44-67B65C3EAC1A}" srcOrd="0" destOrd="0" presId="urn:microsoft.com/office/officeart/2005/8/layout/process1"/>
    <dgm:cxn modelId="{AA3B1F6E-F773-4D7F-A667-0D4C467AAE47}" type="presOf" srcId="{2A8B7944-B9D9-40D8-B316-A6C4AACA9C97}" destId="{2B4A7F96-F73A-4E9A-9B4E-87A98C688821}" srcOrd="0" destOrd="0" presId="urn:microsoft.com/office/officeart/2005/8/layout/process1"/>
    <dgm:cxn modelId="{A60D0AF8-FE14-4D42-A5AB-7D547EB50B58}" type="presOf" srcId="{C0B85275-2165-4BD8-97AF-DD77E222EB90}" destId="{5E2D8182-0D97-4121-BD3C-3A76ED67FF7F}" srcOrd="0" destOrd="0" presId="urn:microsoft.com/office/officeart/2005/8/layout/process1"/>
    <dgm:cxn modelId="{4A6E3C62-CA6C-42AF-8527-F50EEB06B45F}" type="presOf" srcId="{959AE30B-BB40-415F-9DA0-93EC6B6B4F96}" destId="{E48DEB98-ACEB-4D33-958D-1A13A47DCE06}" srcOrd="1" destOrd="0" presId="urn:microsoft.com/office/officeart/2005/8/layout/process1"/>
    <dgm:cxn modelId="{86D3FCCA-ED22-4DE2-8A39-79FCA7BBBB20}" srcId="{2F760E3A-9E64-47BF-97D6-B781344C4A15}" destId="{2A8B7944-B9D9-40D8-B316-A6C4AACA9C97}" srcOrd="4" destOrd="0" parTransId="{7393794C-DC87-4E72-9CDA-138B67996B16}" sibTransId="{86A66080-7E49-4018-8314-674125097638}"/>
    <dgm:cxn modelId="{31C2B006-D2A5-41A8-AD54-89FECEE1A447}" type="presOf" srcId="{86A66080-7E49-4018-8314-674125097638}" destId="{C1A5D9C5-9EC5-4607-A233-285366C69B45}" srcOrd="1" destOrd="0" presId="urn:microsoft.com/office/officeart/2005/8/layout/process1"/>
    <dgm:cxn modelId="{2490F120-D6DB-4462-9D68-868A3D0DC41F}" srcId="{2F760E3A-9E64-47BF-97D6-B781344C4A15}" destId="{C0B85275-2165-4BD8-97AF-DD77E222EB90}" srcOrd="3" destOrd="0" parTransId="{FF79DC71-79BF-4782-9B79-EE71D12B5353}" sibTransId="{C4401ED2-66B4-4F5A-8051-94E229062F04}"/>
    <dgm:cxn modelId="{1607D384-833F-4171-A697-D03CD0D279BE}" type="presOf" srcId="{C4401ED2-66B4-4F5A-8051-94E229062F04}" destId="{CF235A76-019B-43B4-B227-39E6BA001FC3}" srcOrd="1" destOrd="0" presId="urn:microsoft.com/office/officeart/2005/8/layout/process1"/>
    <dgm:cxn modelId="{53E3A956-2A5A-4352-9657-81411A094682}" srcId="{2F760E3A-9E64-47BF-97D6-B781344C4A15}" destId="{F6F66ED0-5A48-48D2-9395-FC6BA8A901DA}" srcOrd="5" destOrd="0" parTransId="{D09F0072-1D88-4FDA-AFC5-90D23BCB3A81}" sibTransId="{CEEDD965-EF53-4591-A86F-3F638C2B18DB}"/>
    <dgm:cxn modelId="{34E05144-0FBD-4FB9-A9AD-742154479AB1}" type="presOf" srcId="{C4401ED2-66B4-4F5A-8051-94E229062F04}" destId="{1212E163-B20D-4131-A035-96C89936EE12}" srcOrd="0" destOrd="0" presId="urn:microsoft.com/office/officeart/2005/8/layout/process1"/>
    <dgm:cxn modelId="{FADC91C6-2ABA-417E-90B7-449DD8ECF90E}" type="presParOf" srcId="{4B8FCBA3-4C8C-48A0-9F24-C7D0DE722DE2}" destId="{CFE8EC8B-A45A-41A1-8066-2EE34BC90651}" srcOrd="0" destOrd="0" presId="urn:microsoft.com/office/officeart/2005/8/layout/process1"/>
    <dgm:cxn modelId="{70415666-C6F2-4C92-BA6C-E8B9FD7B453E}" type="presParOf" srcId="{4B8FCBA3-4C8C-48A0-9F24-C7D0DE722DE2}" destId="{FE68D342-9B37-43B6-BB44-67B65C3EAC1A}" srcOrd="1" destOrd="0" presId="urn:microsoft.com/office/officeart/2005/8/layout/process1"/>
    <dgm:cxn modelId="{0DBCC163-B331-4D16-9E7E-214B05571347}" type="presParOf" srcId="{FE68D342-9B37-43B6-BB44-67B65C3EAC1A}" destId="{1462F873-A18A-41A7-B5DC-B2AA3B19E201}" srcOrd="0" destOrd="0" presId="urn:microsoft.com/office/officeart/2005/8/layout/process1"/>
    <dgm:cxn modelId="{A5077909-5489-4975-BE13-9298EEC4A72C}" type="presParOf" srcId="{4B8FCBA3-4C8C-48A0-9F24-C7D0DE722DE2}" destId="{E0E88674-8F04-4481-A895-561723BF50AA}" srcOrd="2" destOrd="0" presId="urn:microsoft.com/office/officeart/2005/8/layout/process1"/>
    <dgm:cxn modelId="{55D43357-75F8-4FBE-96AC-6FF78414AC4E}" type="presParOf" srcId="{4B8FCBA3-4C8C-48A0-9F24-C7D0DE722DE2}" destId="{B7082D3A-7CE6-4492-A77A-9857C30C4A2A}" srcOrd="3" destOrd="0" presId="urn:microsoft.com/office/officeart/2005/8/layout/process1"/>
    <dgm:cxn modelId="{F0DB4921-2F07-4D4C-AACB-7EF3C3531101}" type="presParOf" srcId="{B7082D3A-7CE6-4492-A77A-9857C30C4A2A}" destId="{D6306413-20CA-436D-9025-1364670B8C47}" srcOrd="0" destOrd="0" presId="urn:microsoft.com/office/officeart/2005/8/layout/process1"/>
    <dgm:cxn modelId="{B4E39B8A-415B-4C84-BE1F-E84E68155D0F}" type="presParOf" srcId="{4B8FCBA3-4C8C-48A0-9F24-C7D0DE722DE2}" destId="{2735960F-053D-4852-A141-96D6C3D0E278}" srcOrd="4" destOrd="0" presId="urn:microsoft.com/office/officeart/2005/8/layout/process1"/>
    <dgm:cxn modelId="{9AE2DFF1-6849-4802-AEB7-F66A12FAD28E}" type="presParOf" srcId="{4B8FCBA3-4C8C-48A0-9F24-C7D0DE722DE2}" destId="{39162514-192C-4C7E-977D-FDCDAD752D33}" srcOrd="5" destOrd="0" presId="urn:microsoft.com/office/officeart/2005/8/layout/process1"/>
    <dgm:cxn modelId="{8B4DF0C3-3EB2-460D-987A-653CCA1C023A}" type="presParOf" srcId="{39162514-192C-4C7E-977D-FDCDAD752D33}" destId="{E48DEB98-ACEB-4D33-958D-1A13A47DCE06}" srcOrd="0" destOrd="0" presId="urn:microsoft.com/office/officeart/2005/8/layout/process1"/>
    <dgm:cxn modelId="{7765B1E1-55B3-4F46-940E-C08247325DB9}" type="presParOf" srcId="{4B8FCBA3-4C8C-48A0-9F24-C7D0DE722DE2}" destId="{5E2D8182-0D97-4121-BD3C-3A76ED67FF7F}" srcOrd="6" destOrd="0" presId="urn:microsoft.com/office/officeart/2005/8/layout/process1"/>
    <dgm:cxn modelId="{94E989E2-AC68-43C0-9DD9-F063C2962539}" type="presParOf" srcId="{4B8FCBA3-4C8C-48A0-9F24-C7D0DE722DE2}" destId="{1212E163-B20D-4131-A035-96C89936EE12}" srcOrd="7" destOrd="0" presId="urn:microsoft.com/office/officeart/2005/8/layout/process1"/>
    <dgm:cxn modelId="{18E48A7E-D133-4994-93EC-D00698F6EB7E}" type="presParOf" srcId="{1212E163-B20D-4131-A035-96C89936EE12}" destId="{CF235A76-019B-43B4-B227-39E6BA001FC3}" srcOrd="0" destOrd="0" presId="urn:microsoft.com/office/officeart/2005/8/layout/process1"/>
    <dgm:cxn modelId="{9C608226-B1E7-49E1-8FBA-AD0CD73936F5}" type="presParOf" srcId="{4B8FCBA3-4C8C-48A0-9F24-C7D0DE722DE2}" destId="{2B4A7F96-F73A-4E9A-9B4E-87A98C688821}" srcOrd="8" destOrd="0" presId="urn:microsoft.com/office/officeart/2005/8/layout/process1"/>
    <dgm:cxn modelId="{15FD53ED-8C71-483B-9B30-9F9549FC0CF6}" type="presParOf" srcId="{4B8FCBA3-4C8C-48A0-9F24-C7D0DE722DE2}" destId="{ABAD830B-7379-42AD-9DAE-CB2D1D992E18}" srcOrd="9" destOrd="0" presId="urn:microsoft.com/office/officeart/2005/8/layout/process1"/>
    <dgm:cxn modelId="{D3B186D7-D75A-44CF-BD23-DA1FC92396AE}" type="presParOf" srcId="{ABAD830B-7379-42AD-9DAE-CB2D1D992E18}" destId="{C1A5D9C5-9EC5-4607-A233-285366C69B45}" srcOrd="0" destOrd="0" presId="urn:microsoft.com/office/officeart/2005/8/layout/process1"/>
    <dgm:cxn modelId="{1512EC0F-2087-46DB-BC6D-B82F1A7EEC6B}" type="presParOf" srcId="{4B8FCBA3-4C8C-48A0-9F24-C7D0DE722DE2}" destId="{1E910F4C-B576-438C-B730-61262C57264D}" srcOrd="10" destOrd="0" presId="urn:microsoft.com/office/officeart/2005/8/layout/process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F760E3A-9E64-47BF-97D6-B781344C4A15}"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pPr rtl="1"/>
          <a:endParaRPr lang="he-IL"/>
        </a:p>
      </dgm:t>
    </dgm:pt>
    <dgm:pt modelId="{F06FE37F-E31D-4A63-A439-1EAE900994EC}">
      <dgm:prSet/>
      <dgm:spPr>
        <a:noFill/>
        <a:ln>
          <a:noFill/>
        </a:ln>
      </dgm:spPr>
      <dgm:t>
        <a:bodyPr/>
        <a:lstStyle/>
        <a:p>
          <a:pPr rtl="1"/>
          <a:r>
            <a:rPr lang="he-IL" dirty="0" smtClean="0">
              <a:solidFill>
                <a:schemeClr val="tx2">
                  <a:lumMod val="60000"/>
                  <a:lumOff val="40000"/>
                </a:schemeClr>
              </a:solidFill>
            </a:rPr>
            <a:t>הצגת האגף</a:t>
          </a:r>
          <a:endParaRPr lang="he-IL" dirty="0">
            <a:solidFill>
              <a:schemeClr val="tx2">
                <a:lumMod val="60000"/>
                <a:lumOff val="40000"/>
              </a:schemeClr>
            </a:solidFill>
          </a:endParaRPr>
        </a:p>
      </dgm:t>
    </dgm:pt>
    <dgm:pt modelId="{978C9F90-F558-4E29-80D9-3B88E7343693}" type="parTrans" cxnId="{86D288B6-0F7E-46CB-A226-4953372BCEF0}">
      <dgm:prSet/>
      <dgm:spPr/>
      <dgm:t>
        <a:bodyPr/>
        <a:lstStyle/>
        <a:p>
          <a:pPr rtl="1"/>
          <a:endParaRPr lang="he-IL"/>
        </a:p>
      </dgm:t>
    </dgm:pt>
    <dgm:pt modelId="{C749B88C-BD71-4AEC-BCD6-C945DA468C5F}" type="sibTrans" cxnId="{86D288B6-0F7E-46CB-A226-4953372BCEF0}">
      <dgm:prSet/>
      <dgm:spPr/>
      <dgm:t>
        <a:bodyPr/>
        <a:lstStyle/>
        <a:p>
          <a:pPr rtl="1"/>
          <a:endParaRPr lang="he-IL"/>
        </a:p>
      </dgm:t>
    </dgm:pt>
    <dgm:pt modelId="{8C8B2F18-1442-4C94-BCFC-8DD43AADDF45}">
      <dgm:prSet/>
      <dgm:spPr>
        <a:noFill/>
        <a:ln>
          <a:noFill/>
        </a:ln>
      </dgm:spPr>
      <dgm:t>
        <a:bodyPr/>
        <a:lstStyle/>
        <a:p>
          <a:pPr rtl="1"/>
          <a:r>
            <a:rPr lang="he-IL" dirty="0" smtClean="0">
              <a:solidFill>
                <a:schemeClr val="tx2">
                  <a:lumMod val="60000"/>
                  <a:lumOff val="40000"/>
                </a:schemeClr>
              </a:solidFill>
            </a:rPr>
            <a:t>מבנה התקציב</a:t>
          </a:r>
          <a:endParaRPr lang="he-IL" dirty="0">
            <a:solidFill>
              <a:schemeClr val="tx2">
                <a:lumMod val="60000"/>
                <a:lumOff val="40000"/>
              </a:schemeClr>
            </a:solidFill>
          </a:endParaRPr>
        </a:p>
      </dgm:t>
    </dgm:pt>
    <dgm:pt modelId="{3D93F42D-6A62-42CC-A147-216959A82CE9}" type="parTrans" cxnId="{F4651CC7-685E-4F99-8E81-3A83CDDC93EF}">
      <dgm:prSet/>
      <dgm:spPr/>
      <dgm:t>
        <a:bodyPr/>
        <a:lstStyle/>
        <a:p>
          <a:pPr rtl="1"/>
          <a:endParaRPr lang="he-IL"/>
        </a:p>
      </dgm:t>
    </dgm:pt>
    <dgm:pt modelId="{5F1C8A8D-529B-4713-8E91-3E9973A287CC}" type="sibTrans" cxnId="{F4651CC7-685E-4F99-8E81-3A83CDDC93EF}">
      <dgm:prSet/>
      <dgm:spPr/>
      <dgm:t>
        <a:bodyPr/>
        <a:lstStyle/>
        <a:p>
          <a:pPr rtl="1"/>
          <a:endParaRPr lang="he-IL"/>
        </a:p>
      </dgm:t>
    </dgm:pt>
    <dgm:pt modelId="{46278DB0-5750-46DD-BD2A-BDA46A97F8ED}">
      <dgm:prSet/>
      <dgm:spPr>
        <a:noFill/>
        <a:ln>
          <a:noFill/>
        </a:ln>
      </dgm:spPr>
      <dgm:t>
        <a:bodyPr/>
        <a:lstStyle/>
        <a:p>
          <a:pPr rtl="1"/>
          <a:r>
            <a:rPr lang="he-IL" dirty="0" smtClean="0">
              <a:solidFill>
                <a:schemeClr val="accent2"/>
              </a:solidFill>
            </a:rPr>
            <a:t>פעילות ביחידות</a:t>
          </a:r>
          <a:endParaRPr lang="he-IL" dirty="0">
            <a:solidFill>
              <a:schemeClr val="accent2"/>
            </a:solidFill>
          </a:endParaRPr>
        </a:p>
      </dgm:t>
    </dgm:pt>
    <dgm:pt modelId="{24F60687-F664-4C55-A7A5-2FC740A93155}" type="parTrans" cxnId="{857A711D-0433-40A4-BABE-D9740AE2E905}">
      <dgm:prSet/>
      <dgm:spPr/>
      <dgm:t>
        <a:bodyPr/>
        <a:lstStyle/>
        <a:p>
          <a:pPr rtl="1"/>
          <a:endParaRPr lang="he-IL"/>
        </a:p>
      </dgm:t>
    </dgm:pt>
    <dgm:pt modelId="{959AE30B-BB40-415F-9DA0-93EC6B6B4F96}" type="sibTrans" cxnId="{857A711D-0433-40A4-BABE-D9740AE2E905}">
      <dgm:prSet/>
      <dgm:spPr/>
      <dgm:t>
        <a:bodyPr/>
        <a:lstStyle/>
        <a:p>
          <a:pPr rtl="1"/>
          <a:endParaRPr lang="he-IL"/>
        </a:p>
      </dgm:t>
    </dgm:pt>
    <dgm:pt modelId="{C0B85275-2165-4BD8-97AF-DD77E222EB90}">
      <dgm:prSet/>
      <dgm:spPr>
        <a:noFill/>
        <a:ln>
          <a:noFill/>
        </a:ln>
      </dgm:spPr>
      <dgm:t>
        <a:bodyPr/>
        <a:lstStyle/>
        <a:p>
          <a:pPr rtl="1"/>
          <a:r>
            <a:rPr lang="he-IL" dirty="0" smtClean="0">
              <a:solidFill>
                <a:schemeClr val="tx2">
                  <a:lumMod val="60000"/>
                  <a:lumOff val="40000"/>
                </a:schemeClr>
              </a:solidFill>
            </a:rPr>
            <a:t>פעילות תשתית</a:t>
          </a:r>
          <a:endParaRPr lang="he-IL" dirty="0">
            <a:solidFill>
              <a:schemeClr val="tx2">
                <a:lumMod val="60000"/>
                <a:lumOff val="40000"/>
              </a:schemeClr>
            </a:solidFill>
          </a:endParaRPr>
        </a:p>
      </dgm:t>
    </dgm:pt>
    <dgm:pt modelId="{FF79DC71-79BF-4782-9B79-EE71D12B5353}" type="parTrans" cxnId="{2490F120-D6DB-4462-9D68-868A3D0DC41F}">
      <dgm:prSet/>
      <dgm:spPr/>
      <dgm:t>
        <a:bodyPr/>
        <a:lstStyle/>
        <a:p>
          <a:pPr rtl="1"/>
          <a:endParaRPr lang="he-IL"/>
        </a:p>
      </dgm:t>
    </dgm:pt>
    <dgm:pt modelId="{C4401ED2-66B4-4F5A-8051-94E229062F04}" type="sibTrans" cxnId="{2490F120-D6DB-4462-9D68-868A3D0DC41F}">
      <dgm:prSet/>
      <dgm:spPr/>
      <dgm:t>
        <a:bodyPr/>
        <a:lstStyle/>
        <a:p>
          <a:pPr rtl="1"/>
          <a:endParaRPr lang="he-IL"/>
        </a:p>
      </dgm:t>
    </dgm:pt>
    <dgm:pt modelId="{2A8B7944-B9D9-40D8-B316-A6C4AACA9C97}">
      <dgm:prSet/>
      <dgm:spPr>
        <a:noFill/>
        <a:ln>
          <a:noFill/>
        </a:ln>
      </dgm:spPr>
      <dgm:t>
        <a:bodyPr/>
        <a:lstStyle/>
        <a:p>
          <a:pPr rtl="1"/>
          <a:r>
            <a:rPr lang="he-IL" dirty="0" smtClean="0">
              <a:solidFill>
                <a:schemeClr val="tx2">
                  <a:lumMod val="60000"/>
                  <a:lumOff val="40000"/>
                </a:schemeClr>
              </a:solidFill>
            </a:rPr>
            <a:t>פעילות רוחבית</a:t>
          </a:r>
          <a:endParaRPr lang="he-IL" dirty="0">
            <a:solidFill>
              <a:schemeClr val="tx2">
                <a:lumMod val="60000"/>
                <a:lumOff val="40000"/>
              </a:schemeClr>
            </a:solidFill>
          </a:endParaRPr>
        </a:p>
      </dgm:t>
    </dgm:pt>
    <dgm:pt modelId="{7393794C-DC87-4E72-9CDA-138B67996B16}" type="parTrans" cxnId="{86D3FCCA-ED22-4DE2-8A39-79FCA7BBBB20}">
      <dgm:prSet/>
      <dgm:spPr/>
      <dgm:t>
        <a:bodyPr/>
        <a:lstStyle/>
        <a:p>
          <a:pPr rtl="1"/>
          <a:endParaRPr lang="he-IL"/>
        </a:p>
      </dgm:t>
    </dgm:pt>
    <dgm:pt modelId="{86A66080-7E49-4018-8314-674125097638}" type="sibTrans" cxnId="{86D3FCCA-ED22-4DE2-8A39-79FCA7BBBB20}">
      <dgm:prSet/>
      <dgm:spPr/>
      <dgm:t>
        <a:bodyPr/>
        <a:lstStyle/>
        <a:p>
          <a:pPr rtl="1"/>
          <a:endParaRPr lang="he-IL"/>
        </a:p>
      </dgm:t>
    </dgm:pt>
    <dgm:pt modelId="{F6F66ED0-5A48-48D2-9395-FC6BA8A901DA}">
      <dgm:prSet/>
      <dgm:spPr>
        <a:noFill/>
        <a:ln>
          <a:noFill/>
        </a:ln>
      </dgm:spPr>
      <dgm:t>
        <a:bodyPr/>
        <a:lstStyle/>
        <a:p>
          <a:pPr rtl="1"/>
          <a:r>
            <a:rPr lang="he-IL" dirty="0" smtClean="0">
              <a:solidFill>
                <a:schemeClr val="tx2">
                  <a:lumMod val="60000"/>
                  <a:lumOff val="40000"/>
                </a:schemeClr>
              </a:solidFill>
            </a:rPr>
            <a:t>מבט לאופק</a:t>
          </a:r>
          <a:endParaRPr lang="he-IL" dirty="0">
            <a:solidFill>
              <a:schemeClr val="tx2">
                <a:lumMod val="60000"/>
                <a:lumOff val="40000"/>
              </a:schemeClr>
            </a:solidFill>
          </a:endParaRPr>
        </a:p>
      </dgm:t>
    </dgm:pt>
    <dgm:pt modelId="{D09F0072-1D88-4FDA-AFC5-90D23BCB3A81}" type="parTrans" cxnId="{53E3A956-2A5A-4352-9657-81411A094682}">
      <dgm:prSet/>
      <dgm:spPr/>
      <dgm:t>
        <a:bodyPr/>
        <a:lstStyle/>
        <a:p>
          <a:pPr rtl="1"/>
          <a:endParaRPr lang="he-IL"/>
        </a:p>
      </dgm:t>
    </dgm:pt>
    <dgm:pt modelId="{CEEDD965-EF53-4591-A86F-3F638C2B18DB}" type="sibTrans" cxnId="{53E3A956-2A5A-4352-9657-81411A094682}">
      <dgm:prSet/>
      <dgm:spPr/>
      <dgm:t>
        <a:bodyPr/>
        <a:lstStyle/>
        <a:p>
          <a:pPr rtl="1"/>
          <a:endParaRPr lang="he-IL"/>
        </a:p>
      </dgm:t>
    </dgm:pt>
    <dgm:pt modelId="{4B8FCBA3-4C8C-48A0-9F24-C7D0DE722DE2}" type="pres">
      <dgm:prSet presAssocID="{2F760E3A-9E64-47BF-97D6-B781344C4A15}" presName="Name0" presStyleCnt="0">
        <dgm:presLayoutVars>
          <dgm:dir val="rev"/>
          <dgm:resizeHandles val="exact"/>
        </dgm:presLayoutVars>
      </dgm:prSet>
      <dgm:spPr/>
      <dgm:t>
        <a:bodyPr/>
        <a:lstStyle/>
        <a:p>
          <a:pPr rtl="1"/>
          <a:endParaRPr lang="he-IL"/>
        </a:p>
      </dgm:t>
    </dgm:pt>
    <dgm:pt modelId="{CFE8EC8B-A45A-41A1-8066-2EE34BC90651}" type="pres">
      <dgm:prSet presAssocID="{F06FE37F-E31D-4A63-A439-1EAE900994EC}" presName="node" presStyleLbl="node1" presStyleIdx="0" presStyleCnt="6">
        <dgm:presLayoutVars>
          <dgm:bulletEnabled val="1"/>
        </dgm:presLayoutVars>
      </dgm:prSet>
      <dgm:spPr/>
      <dgm:t>
        <a:bodyPr/>
        <a:lstStyle/>
        <a:p>
          <a:pPr rtl="1"/>
          <a:endParaRPr lang="he-IL"/>
        </a:p>
      </dgm:t>
    </dgm:pt>
    <dgm:pt modelId="{FE68D342-9B37-43B6-BB44-67B65C3EAC1A}" type="pres">
      <dgm:prSet presAssocID="{C749B88C-BD71-4AEC-BCD6-C945DA468C5F}" presName="sibTrans" presStyleLbl="sibTrans2D1" presStyleIdx="0" presStyleCnt="5"/>
      <dgm:spPr/>
      <dgm:t>
        <a:bodyPr/>
        <a:lstStyle/>
        <a:p>
          <a:pPr rtl="1"/>
          <a:endParaRPr lang="he-IL"/>
        </a:p>
      </dgm:t>
    </dgm:pt>
    <dgm:pt modelId="{1462F873-A18A-41A7-B5DC-B2AA3B19E201}" type="pres">
      <dgm:prSet presAssocID="{C749B88C-BD71-4AEC-BCD6-C945DA468C5F}" presName="connectorText" presStyleLbl="sibTrans2D1" presStyleIdx="0" presStyleCnt="5"/>
      <dgm:spPr/>
      <dgm:t>
        <a:bodyPr/>
        <a:lstStyle/>
        <a:p>
          <a:pPr rtl="1"/>
          <a:endParaRPr lang="he-IL"/>
        </a:p>
      </dgm:t>
    </dgm:pt>
    <dgm:pt modelId="{E0E88674-8F04-4481-A895-561723BF50AA}" type="pres">
      <dgm:prSet presAssocID="{8C8B2F18-1442-4C94-BCFC-8DD43AADDF45}" presName="node" presStyleLbl="node1" presStyleIdx="1" presStyleCnt="6">
        <dgm:presLayoutVars>
          <dgm:bulletEnabled val="1"/>
        </dgm:presLayoutVars>
      </dgm:prSet>
      <dgm:spPr/>
      <dgm:t>
        <a:bodyPr/>
        <a:lstStyle/>
        <a:p>
          <a:pPr rtl="1"/>
          <a:endParaRPr lang="he-IL"/>
        </a:p>
      </dgm:t>
    </dgm:pt>
    <dgm:pt modelId="{B7082D3A-7CE6-4492-A77A-9857C30C4A2A}" type="pres">
      <dgm:prSet presAssocID="{5F1C8A8D-529B-4713-8E91-3E9973A287CC}" presName="sibTrans" presStyleLbl="sibTrans2D1" presStyleIdx="1" presStyleCnt="5"/>
      <dgm:spPr/>
      <dgm:t>
        <a:bodyPr/>
        <a:lstStyle/>
        <a:p>
          <a:pPr rtl="1"/>
          <a:endParaRPr lang="he-IL"/>
        </a:p>
      </dgm:t>
    </dgm:pt>
    <dgm:pt modelId="{D6306413-20CA-436D-9025-1364670B8C47}" type="pres">
      <dgm:prSet presAssocID="{5F1C8A8D-529B-4713-8E91-3E9973A287CC}" presName="connectorText" presStyleLbl="sibTrans2D1" presStyleIdx="1" presStyleCnt="5"/>
      <dgm:spPr/>
      <dgm:t>
        <a:bodyPr/>
        <a:lstStyle/>
        <a:p>
          <a:pPr rtl="1"/>
          <a:endParaRPr lang="he-IL"/>
        </a:p>
      </dgm:t>
    </dgm:pt>
    <dgm:pt modelId="{2735960F-053D-4852-A141-96D6C3D0E278}" type="pres">
      <dgm:prSet presAssocID="{46278DB0-5750-46DD-BD2A-BDA46A97F8ED}" presName="node" presStyleLbl="node1" presStyleIdx="2" presStyleCnt="6">
        <dgm:presLayoutVars>
          <dgm:bulletEnabled val="1"/>
        </dgm:presLayoutVars>
      </dgm:prSet>
      <dgm:spPr/>
      <dgm:t>
        <a:bodyPr/>
        <a:lstStyle/>
        <a:p>
          <a:pPr rtl="1"/>
          <a:endParaRPr lang="he-IL"/>
        </a:p>
      </dgm:t>
    </dgm:pt>
    <dgm:pt modelId="{39162514-192C-4C7E-977D-FDCDAD752D33}" type="pres">
      <dgm:prSet presAssocID="{959AE30B-BB40-415F-9DA0-93EC6B6B4F96}" presName="sibTrans" presStyleLbl="sibTrans2D1" presStyleIdx="2" presStyleCnt="5"/>
      <dgm:spPr/>
      <dgm:t>
        <a:bodyPr/>
        <a:lstStyle/>
        <a:p>
          <a:pPr rtl="1"/>
          <a:endParaRPr lang="he-IL"/>
        </a:p>
      </dgm:t>
    </dgm:pt>
    <dgm:pt modelId="{E48DEB98-ACEB-4D33-958D-1A13A47DCE06}" type="pres">
      <dgm:prSet presAssocID="{959AE30B-BB40-415F-9DA0-93EC6B6B4F96}" presName="connectorText" presStyleLbl="sibTrans2D1" presStyleIdx="2" presStyleCnt="5"/>
      <dgm:spPr/>
      <dgm:t>
        <a:bodyPr/>
        <a:lstStyle/>
        <a:p>
          <a:pPr rtl="1"/>
          <a:endParaRPr lang="he-IL"/>
        </a:p>
      </dgm:t>
    </dgm:pt>
    <dgm:pt modelId="{5E2D8182-0D97-4121-BD3C-3A76ED67FF7F}" type="pres">
      <dgm:prSet presAssocID="{C0B85275-2165-4BD8-97AF-DD77E222EB90}" presName="node" presStyleLbl="node1" presStyleIdx="3" presStyleCnt="6">
        <dgm:presLayoutVars>
          <dgm:bulletEnabled val="1"/>
        </dgm:presLayoutVars>
      </dgm:prSet>
      <dgm:spPr/>
      <dgm:t>
        <a:bodyPr/>
        <a:lstStyle/>
        <a:p>
          <a:pPr rtl="1"/>
          <a:endParaRPr lang="he-IL"/>
        </a:p>
      </dgm:t>
    </dgm:pt>
    <dgm:pt modelId="{1212E163-B20D-4131-A035-96C89936EE12}" type="pres">
      <dgm:prSet presAssocID="{C4401ED2-66B4-4F5A-8051-94E229062F04}" presName="sibTrans" presStyleLbl="sibTrans2D1" presStyleIdx="3" presStyleCnt="5"/>
      <dgm:spPr/>
      <dgm:t>
        <a:bodyPr/>
        <a:lstStyle/>
        <a:p>
          <a:pPr rtl="1"/>
          <a:endParaRPr lang="he-IL"/>
        </a:p>
      </dgm:t>
    </dgm:pt>
    <dgm:pt modelId="{CF235A76-019B-43B4-B227-39E6BA001FC3}" type="pres">
      <dgm:prSet presAssocID="{C4401ED2-66B4-4F5A-8051-94E229062F04}" presName="connectorText" presStyleLbl="sibTrans2D1" presStyleIdx="3" presStyleCnt="5"/>
      <dgm:spPr/>
      <dgm:t>
        <a:bodyPr/>
        <a:lstStyle/>
        <a:p>
          <a:pPr rtl="1"/>
          <a:endParaRPr lang="he-IL"/>
        </a:p>
      </dgm:t>
    </dgm:pt>
    <dgm:pt modelId="{2B4A7F96-F73A-4E9A-9B4E-87A98C688821}" type="pres">
      <dgm:prSet presAssocID="{2A8B7944-B9D9-40D8-B316-A6C4AACA9C97}" presName="node" presStyleLbl="node1" presStyleIdx="4" presStyleCnt="6">
        <dgm:presLayoutVars>
          <dgm:bulletEnabled val="1"/>
        </dgm:presLayoutVars>
      </dgm:prSet>
      <dgm:spPr/>
      <dgm:t>
        <a:bodyPr/>
        <a:lstStyle/>
        <a:p>
          <a:pPr rtl="1"/>
          <a:endParaRPr lang="he-IL"/>
        </a:p>
      </dgm:t>
    </dgm:pt>
    <dgm:pt modelId="{ABAD830B-7379-42AD-9DAE-CB2D1D992E18}" type="pres">
      <dgm:prSet presAssocID="{86A66080-7E49-4018-8314-674125097638}" presName="sibTrans" presStyleLbl="sibTrans2D1" presStyleIdx="4" presStyleCnt="5"/>
      <dgm:spPr/>
      <dgm:t>
        <a:bodyPr/>
        <a:lstStyle/>
        <a:p>
          <a:pPr rtl="1"/>
          <a:endParaRPr lang="he-IL"/>
        </a:p>
      </dgm:t>
    </dgm:pt>
    <dgm:pt modelId="{C1A5D9C5-9EC5-4607-A233-285366C69B45}" type="pres">
      <dgm:prSet presAssocID="{86A66080-7E49-4018-8314-674125097638}" presName="connectorText" presStyleLbl="sibTrans2D1" presStyleIdx="4" presStyleCnt="5"/>
      <dgm:spPr/>
      <dgm:t>
        <a:bodyPr/>
        <a:lstStyle/>
        <a:p>
          <a:pPr rtl="1"/>
          <a:endParaRPr lang="he-IL"/>
        </a:p>
      </dgm:t>
    </dgm:pt>
    <dgm:pt modelId="{1E910F4C-B576-438C-B730-61262C57264D}" type="pres">
      <dgm:prSet presAssocID="{F6F66ED0-5A48-48D2-9395-FC6BA8A901DA}" presName="node" presStyleLbl="node1" presStyleIdx="5" presStyleCnt="6">
        <dgm:presLayoutVars>
          <dgm:bulletEnabled val="1"/>
        </dgm:presLayoutVars>
      </dgm:prSet>
      <dgm:spPr/>
      <dgm:t>
        <a:bodyPr/>
        <a:lstStyle/>
        <a:p>
          <a:pPr rtl="1"/>
          <a:endParaRPr lang="he-IL"/>
        </a:p>
      </dgm:t>
    </dgm:pt>
  </dgm:ptLst>
  <dgm:cxnLst>
    <dgm:cxn modelId="{537D96CF-6954-4F14-9A09-BB8B238AA1F8}" type="presOf" srcId="{86A66080-7E49-4018-8314-674125097638}" destId="{ABAD830B-7379-42AD-9DAE-CB2D1D992E18}" srcOrd="0" destOrd="0" presId="urn:microsoft.com/office/officeart/2005/8/layout/process1"/>
    <dgm:cxn modelId="{857A711D-0433-40A4-BABE-D9740AE2E905}" srcId="{2F760E3A-9E64-47BF-97D6-B781344C4A15}" destId="{46278DB0-5750-46DD-BD2A-BDA46A97F8ED}" srcOrd="2" destOrd="0" parTransId="{24F60687-F664-4C55-A7A5-2FC740A93155}" sibTransId="{959AE30B-BB40-415F-9DA0-93EC6B6B4F96}"/>
    <dgm:cxn modelId="{E29D16C4-BA41-474E-AD4A-59EDDB451F21}" type="presOf" srcId="{2F760E3A-9E64-47BF-97D6-B781344C4A15}" destId="{4B8FCBA3-4C8C-48A0-9F24-C7D0DE722DE2}" srcOrd="0" destOrd="0" presId="urn:microsoft.com/office/officeart/2005/8/layout/process1"/>
    <dgm:cxn modelId="{7101D62A-4BC8-4431-ABCB-529BCBCAB3A5}" type="presOf" srcId="{2A8B7944-B9D9-40D8-B316-A6C4AACA9C97}" destId="{2B4A7F96-F73A-4E9A-9B4E-87A98C688821}" srcOrd="0" destOrd="0" presId="urn:microsoft.com/office/officeart/2005/8/layout/process1"/>
    <dgm:cxn modelId="{A1CF6D26-B062-4D53-8AB0-4A0F3D58F6CD}" type="presOf" srcId="{959AE30B-BB40-415F-9DA0-93EC6B6B4F96}" destId="{39162514-192C-4C7E-977D-FDCDAD752D33}" srcOrd="0" destOrd="0" presId="urn:microsoft.com/office/officeart/2005/8/layout/process1"/>
    <dgm:cxn modelId="{0B77D37E-C492-4A7D-A293-CCA3BDC21B27}" type="presOf" srcId="{C749B88C-BD71-4AEC-BCD6-C945DA468C5F}" destId="{1462F873-A18A-41A7-B5DC-B2AA3B19E201}" srcOrd="1" destOrd="0" presId="urn:microsoft.com/office/officeart/2005/8/layout/process1"/>
    <dgm:cxn modelId="{1BACA628-3AE7-4941-965B-D1465D8FE3D9}" type="presOf" srcId="{C749B88C-BD71-4AEC-BCD6-C945DA468C5F}" destId="{FE68D342-9B37-43B6-BB44-67B65C3EAC1A}" srcOrd="0" destOrd="0" presId="urn:microsoft.com/office/officeart/2005/8/layout/process1"/>
    <dgm:cxn modelId="{193B9996-D61F-414F-83A3-372790BC63C5}" type="presOf" srcId="{C4401ED2-66B4-4F5A-8051-94E229062F04}" destId="{CF235A76-019B-43B4-B227-39E6BA001FC3}" srcOrd="1" destOrd="0" presId="urn:microsoft.com/office/officeart/2005/8/layout/process1"/>
    <dgm:cxn modelId="{2490F120-D6DB-4462-9D68-868A3D0DC41F}" srcId="{2F760E3A-9E64-47BF-97D6-B781344C4A15}" destId="{C0B85275-2165-4BD8-97AF-DD77E222EB90}" srcOrd="3" destOrd="0" parTransId="{FF79DC71-79BF-4782-9B79-EE71D12B5353}" sibTransId="{C4401ED2-66B4-4F5A-8051-94E229062F04}"/>
    <dgm:cxn modelId="{B3CEE4D9-BF67-4D10-AC0B-4320944A5112}" type="presOf" srcId="{5F1C8A8D-529B-4713-8E91-3E9973A287CC}" destId="{D6306413-20CA-436D-9025-1364670B8C47}" srcOrd="1" destOrd="0" presId="urn:microsoft.com/office/officeart/2005/8/layout/process1"/>
    <dgm:cxn modelId="{F4651CC7-685E-4F99-8E81-3A83CDDC93EF}" srcId="{2F760E3A-9E64-47BF-97D6-B781344C4A15}" destId="{8C8B2F18-1442-4C94-BCFC-8DD43AADDF45}" srcOrd="1" destOrd="0" parTransId="{3D93F42D-6A62-42CC-A147-216959A82CE9}" sibTransId="{5F1C8A8D-529B-4713-8E91-3E9973A287CC}"/>
    <dgm:cxn modelId="{B616AF64-E9AF-4BD5-9645-44251E491C9B}" type="presOf" srcId="{C0B85275-2165-4BD8-97AF-DD77E222EB90}" destId="{5E2D8182-0D97-4121-BD3C-3A76ED67FF7F}" srcOrd="0" destOrd="0" presId="urn:microsoft.com/office/officeart/2005/8/layout/process1"/>
    <dgm:cxn modelId="{2BE36931-9613-4662-9067-F5758F3BCE11}" type="presOf" srcId="{46278DB0-5750-46DD-BD2A-BDA46A97F8ED}" destId="{2735960F-053D-4852-A141-96D6C3D0E278}" srcOrd="0" destOrd="0" presId="urn:microsoft.com/office/officeart/2005/8/layout/process1"/>
    <dgm:cxn modelId="{A319EE99-B742-4A4C-8D7D-B68907B0DAC1}" type="presOf" srcId="{5F1C8A8D-529B-4713-8E91-3E9973A287CC}" destId="{B7082D3A-7CE6-4492-A77A-9857C30C4A2A}" srcOrd="0" destOrd="0" presId="urn:microsoft.com/office/officeart/2005/8/layout/process1"/>
    <dgm:cxn modelId="{CAB9223F-7180-47C4-AEDC-5B972B497449}" type="presOf" srcId="{C4401ED2-66B4-4F5A-8051-94E229062F04}" destId="{1212E163-B20D-4131-A035-96C89936EE12}" srcOrd="0" destOrd="0" presId="urn:microsoft.com/office/officeart/2005/8/layout/process1"/>
    <dgm:cxn modelId="{86D288B6-0F7E-46CB-A226-4953372BCEF0}" srcId="{2F760E3A-9E64-47BF-97D6-B781344C4A15}" destId="{F06FE37F-E31D-4A63-A439-1EAE900994EC}" srcOrd="0" destOrd="0" parTransId="{978C9F90-F558-4E29-80D9-3B88E7343693}" sibTransId="{C749B88C-BD71-4AEC-BCD6-C945DA468C5F}"/>
    <dgm:cxn modelId="{49F65487-7474-4031-B823-E6B39E1E8224}" type="presOf" srcId="{8C8B2F18-1442-4C94-BCFC-8DD43AADDF45}" destId="{E0E88674-8F04-4481-A895-561723BF50AA}" srcOrd="0" destOrd="0" presId="urn:microsoft.com/office/officeart/2005/8/layout/process1"/>
    <dgm:cxn modelId="{3A3A03DB-BEC6-4941-99B2-3F2371718CD1}" type="presOf" srcId="{F06FE37F-E31D-4A63-A439-1EAE900994EC}" destId="{CFE8EC8B-A45A-41A1-8066-2EE34BC90651}" srcOrd="0" destOrd="0" presId="urn:microsoft.com/office/officeart/2005/8/layout/process1"/>
    <dgm:cxn modelId="{ACC6D98F-EA55-4D17-A13B-0F69BC451CA0}" type="presOf" srcId="{F6F66ED0-5A48-48D2-9395-FC6BA8A901DA}" destId="{1E910F4C-B576-438C-B730-61262C57264D}" srcOrd="0" destOrd="0" presId="urn:microsoft.com/office/officeart/2005/8/layout/process1"/>
    <dgm:cxn modelId="{86D3FCCA-ED22-4DE2-8A39-79FCA7BBBB20}" srcId="{2F760E3A-9E64-47BF-97D6-B781344C4A15}" destId="{2A8B7944-B9D9-40D8-B316-A6C4AACA9C97}" srcOrd="4" destOrd="0" parTransId="{7393794C-DC87-4E72-9CDA-138B67996B16}" sibTransId="{86A66080-7E49-4018-8314-674125097638}"/>
    <dgm:cxn modelId="{411A9AC5-7FFC-48A0-9555-A565BCA25446}" type="presOf" srcId="{959AE30B-BB40-415F-9DA0-93EC6B6B4F96}" destId="{E48DEB98-ACEB-4D33-958D-1A13A47DCE06}" srcOrd="1" destOrd="0" presId="urn:microsoft.com/office/officeart/2005/8/layout/process1"/>
    <dgm:cxn modelId="{53E3A956-2A5A-4352-9657-81411A094682}" srcId="{2F760E3A-9E64-47BF-97D6-B781344C4A15}" destId="{F6F66ED0-5A48-48D2-9395-FC6BA8A901DA}" srcOrd="5" destOrd="0" parTransId="{D09F0072-1D88-4FDA-AFC5-90D23BCB3A81}" sibTransId="{CEEDD965-EF53-4591-A86F-3F638C2B18DB}"/>
    <dgm:cxn modelId="{B2CBFB4E-172E-4D6E-AE46-BE3789C2F509}" type="presOf" srcId="{86A66080-7E49-4018-8314-674125097638}" destId="{C1A5D9C5-9EC5-4607-A233-285366C69B45}" srcOrd="1" destOrd="0" presId="urn:microsoft.com/office/officeart/2005/8/layout/process1"/>
    <dgm:cxn modelId="{06A7F193-DD84-4E8F-BCEC-3FE90E07E6E7}" type="presParOf" srcId="{4B8FCBA3-4C8C-48A0-9F24-C7D0DE722DE2}" destId="{CFE8EC8B-A45A-41A1-8066-2EE34BC90651}" srcOrd="0" destOrd="0" presId="urn:microsoft.com/office/officeart/2005/8/layout/process1"/>
    <dgm:cxn modelId="{A626755B-8202-467A-839C-6FC2000D7646}" type="presParOf" srcId="{4B8FCBA3-4C8C-48A0-9F24-C7D0DE722DE2}" destId="{FE68D342-9B37-43B6-BB44-67B65C3EAC1A}" srcOrd="1" destOrd="0" presId="urn:microsoft.com/office/officeart/2005/8/layout/process1"/>
    <dgm:cxn modelId="{47DFE626-A35D-4E6A-B6DE-D35730EE5038}" type="presParOf" srcId="{FE68D342-9B37-43B6-BB44-67B65C3EAC1A}" destId="{1462F873-A18A-41A7-B5DC-B2AA3B19E201}" srcOrd="0" destOrd="0" presId="urn:microsoft.com/office/officeart/2005/8/layout/process1"/>
    <dgm:cxn modelId="{631E1E53-23CA-4277-BDED-34422652AE0D}" type="presParOf" srcId="{4B8FCBA3-4C8C-48A0-9F24-C7D0DE722DE2}" destId="{E0E88674-8F04-4481-A895-561723BF50AA}" srcOrd="2" destOrd="0" presId="urn:microsoft.com/office/officeart/2005/8/layout/process1"/>
    <dgm:cxn modelId="{42667F10-F88A-45F8-8109-3AFE63C82B7F}" type="presParOf" srcId="{4B8FCBA3-4C8C-48A0-9F24-C7D0DE722DE2}" destId="{B7082D3A-7CE6-4492-A77A-9857C30C4A2A}" srcOrd="3" destOrd="0" presId="urn:microsoft.com/office/officeart/2005/8/layout/process1"/>
    <dgm:cxn modelId="{E4A4AE45-F7AB-4E95-8CBB-A1D1D7FF7AB9}" type="presParOf" srcId="{B7082D3A-7CE6-4492-A77A-9857C30C4A2A}" destId="{D6306413-20CA-436D-9025-1364670B8C47}" srcOrd="0" destOrd="0" presId="urn:microsoft.com/office/officeart/2005/8/layout/process1"/>
    <dgm:cxn modelId="{E4C57A39-4F19-4199-A3A9-6100F7F72210}" type="presParOf" srcId="{4B8FCBA3-4C8C-48A0-9F24-C7D0DE722DE2}" destId="{2735960F-053D-4852-A141-96D6C3D0E278}" srcOrd="4" destOrd="0" presId="urn:microsoft.com/office/officeart/2005/8/layout/process1"/>
    <dgm:cxn modelId="{A184DBE9-FE85-4913-BCAC-FD190EB44FDD}" type="presParOf" srcId="{4B8FCBA3-4C8C-48A0-9F24-C7D0DE722DE2}" destId="{39162514-192C-4C7E-977D-FDCDAD752D33}" srcOrd="5" destOrd="0" presId="urn:microsoft.com/office/officeart/2005/8/layout/process1"/>
    <dgm:cxn modelId="{01BB6D83-7F8A-43FB-934D-7A31E01CAE8D}" type="presParOf" srcId="{39162514-192C-4C7E-977D-FDCDAD752D33}" destId="{E48DEB98-ACEB-4D33-958D-1A13A47DCE06}" srcOrd="0" destOrd="0" presId="urn:microsoft.com/office/officeart/2005/8/layout/process1"/>
    <dgm:cxn modelId="{43F311C7-786A-4742-94F8-153A004493C4}" type="presParOf" srcId="{4B8FCBA3-4C8C-48A0-9F24-C7D0DE722DE2}" destId="{5E2D8182-0D97-4121-BD3C-3A76ED67FF7F}" srcOrd="6" destOrd="0" presId="urn:microsoft.com/office/officeart/2005/8/layout/process1"/>
    <dgm:cxn modelId="{AED26ECA-8B48-403A-B349-5C060B08C2CB}" type="presParOf" srcId="{4B8FCBA3-4C8C-48A0-9F24-C7D0DE722DE2}" destId="{1212E163-B20D-4131-A035-96C89936EE12}" srcOrd="7" destOrd="0" presId="urn:microsoft.com/office/officeart/2005/8/layout/process1"/>
    <dgm:cxn modelId="{0650C67D-29A1-41AE-A70D-9944F753CAAF}" type="presParOf" srcId="{1212E163-B20D-4131-A035-96C89936EE12}" destId="{CF235A76-019B-43B4-B227-39E6BA001FC3}" srcOrd="0" destOrd="0" presId="urn:microsoft.com/office/officeart/2005/8/layout/process1"/>
    <dgm:cxn modelId="{F82914C5-4E93-43E9-97DB-E59A360F13E4}" type="presParOf" srcId="{4B8FCBA3-4C8C-48A0-9F24-C7D0DE722DE2}" destId="{2B4A7F96-F73A-4E9A-9B4E-87A98C688821}" srcOrd="8" destOrd="0" presId="urn:microsoft.com/office/officeart/2005/8/layout/process1"/>
    <dgm:cxn modelId="{9D6B4856-2DA2-4943-B191-3038ED9A29B4}" type="presParOf" srcId="{4B8FCBA3-4C8C-48A0-9F24-C7D0DE722DE2}" destId="{ABAD830B-7379-42AD-9DAE-CB2D1D992E18}" srcOrd="9" destOrd="0" presId="urn:microsoft.com/office/officeart/2005/8/layout/process1"/>
    <dgm:cxn modelId="{61E7864E-C3D7-4156-9416-80521D66C2DF}" type="presParOf" srcId="{ABAD830B-7379-42AD-9DAE-CB2D1D992E18}" destId="{C1A5D9C5-9EC5-4607-A233-285366C69B45}" srcOrd="0" destOrd="0" presId="urn:microsoft.com/office/officeart/2005/8/layout/process1"/>
    <dgm:cxn modelId="{575796A8-D6C5-4A3D-9402-548C3C626851}" type="presParOf" srcId="{4B8FCBA3-4C8C-48A0-9F24-C7D0DE722DE2}" destId="{1E910F4C-B576-438C-B730-61262C57264D}" srcOrd="10" destOrd="0" presId="urn:microsoft.com/office/officeart/2005/8/layout/process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F760E3A-9E64-47BF-97D6-B781344C4A15}"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pPr rtl="1"/>
          <a:endParaRPr lang="he-IL"/>
        </a:p>
      </dgm:t>
    </dgm:pt>
    <dgm:pt modelId="{F06FE37F-E31D-4A63-A439-1EAE900994EC}">
      <dgm:prSet/>
      <dgm:spPr>
        <a:noFill/>
        <a:ln>
          <a:noFill/>
        </a:ln>
      </dgm:spPr>
      <dgm:t>
        <a:bodyPr/>
        <a:lstStyle/>
        <a:p>
          <a:pPr rtl="1"/>
          <a:r>
            <a:rPr lang="he-IL" dirty="0" smtClean="0">
              <a:solidFill>
                <a:schemeClr val="tx2">
                  <a:lumMod val="60000"/>
                  <a:lumOff val="40000"/>
                </a:schemeClr>
              </a:solidFill>
            </a:rPr>
            <a:t>הצגת האגף</a:t>
          </a:r>
          <a:endParaRPr lang="he-IL" dirty="0">
            <a:solidFill>
              <a:schemeClr val="tx2">
                <a:lumMod val="60000"/>
                <a:lumOff val="40000"/>
              </a:schemeClr>
            </a:solidFill>
          </a:endParaRPr>
        </a:p>
      </dgm:t>
    </dgm:pt>
    <dgm:pt modelId="{978C9F90-F558-4E29-80D9-3B88E7343693}" type="parTrans" cxnId="{86D288B6-0F7E-46CB-A226-4953372BCEF0}">
      <dgm:prSet/>
      <dgm:spPr/>
      <dgm:t>
        <a:bodyPr/>
        <a:lstStyle/>
        <a:p>
          <a:pPr rtl="1"/>
          <a:endParaRPr lang="he-IL"/>
        </a:p>
      </dgm:t>
    </dgm:pt>
    <dgm:pt modelId="{C749B88C-BD71-4AEC-BCD6-C945DA468C5F}" type="sibTrans" cxnId="{86D288B6-0F7E-46CB-A226-4953372BCEF0}">
      <dgm:prSet/>
      <dgm:spPr/>
      <dgm:t>
        <a:bodyPr/>
        <a:lstStyle/>
        <a:p>
          <a:pPr rtl="1"/>
          <a:endParaRPr lang="he-IL"/>
        </a:p>
      </dgm:t>
    </dgm:pt>
    <dgm:pt modelId="{8C8B2F18-1442-4C94-BCFC-8DD43AADDF45}">
      <dgm:prSet/>
      <dgm:spPr>
        <a:noFill/>
        <a:ln>
          <a:noFill/>
        </a:ln>
      </dgm:spPr>
      <dgm:t>
        <a:bodyPr/>
        <a:lstStyle/>
        <a:p>
          <a:pPr rtl="1"/>
          <a:r>
            <a:rPr lang="he-IL" dirty="0" smtClean="0">
              <a:solidFill>
                <a:schemeClr val="tx2">
                  <a:lumMod val="60000"/>
                  <a:lumOff val="40000"/>
                </a:schemeClr>
              </a:solidFill>
            </a:rPr>
            <a:t>מבנה התקציב</a:t>
          </a:r>
          <a:endParaRPr lang="he-IL" dirty="0">
            <a:solidFill>
              <a:schemeClr val="tx2">
                <a:lumMod val="60000"/>
                <a:lumOff val="40000"/>
              </a:schemeClr>
            </a:solidFill>
          </a:endParaRPr>
        </a:p>
      </dgm:t>
    </dgm:pt>
    <dgm:pt modelId="{3D93F42D-6A62-42CC-A147-216959A82CE9}" type="parTrans" cxnId="{F4651CC7-685E-4F99-8E81-3A83CDDC93EF}">
      <dgm:prSet/>
      <dgm:spPr/>
      <dgm:t>
        <a:bodyPr/>
        <a:lstStyle/>
        <a:p>
          <a:pPr rtl="1"/>
          <a:endParaRPr lang="he-IL"/>
        </a:p>
      </dgm:t>
    </dgm:pt>
    <dgm:pt modelId="{5F1C8A8D-529B-4713-8E91-3E9973A287CC}" type="sibTrans" cxnId="{F4651CC7-685E-4F99-8E81-3A83CDDC93EF}">
      <dgm:prSet/>
      <dgm:spPr/>
      <dgm:t>
        <a:bodyPr/>
        <a:lstStyle/>
        <a:p>
          <a:pPr rtl="1"/>
          <a:endParaRPr lang="he-IL"/>
        </a:p>
      </dgm:t>
    </dgm:pt>
    <dgm:pt modelId="{46278DB0-5750-46DD-BD2A-BDA46A97F8ED}">
      <dgm:prSet/>
      <dgm:spPr>
        <a:noFill/>
        <a:ln>
          <a:noFill/>
        </a:ln>
      </dgm:spPr>
      <dgm:t>
        <a:bodyPr/>
        <a:lstStyle/>
        <a:p>
          <a:pPr rtl="1"/>
          <a:r>
            <a:rPr lang="he-IL" dirty="0" smtClean="0">
              <a:solidFill>
                <a:schemeClr val="tx2">
                  <a:lumMod val="60000"/>
                  <a:lumOff val="40000"/>
                </a:schemeClr>
              </a:solidFill>
            </a:rPr>
            <a:t>פעילות</a:t>
          </a:r>
          <a:r>
            <a:rPr lang="he-IL" dirty="0" smtClean="0">
              <a:solidFill>
                <a:schemeClr val="accent2"/>
              </a:solidFill>
            </a:rPr>
            <a:t> </a:t>
          </a:r>
          <a:r>
            <a:rPr lang="he-IL" dirty="0" smtClean="0">
              <a:solidFill>
                <a:schemeClr val="tx2">
                  <a:lumMod val="60000"/>
                  <a:lumOff val="40000"/>
                </a:schemeClr>
              </a:solidFill>
            </a:rPr>
            <a:t>ביחידות</a:t>
          </a:r>
          <a:endParaRPr lang="he-IL" dirty="0">
            <a:solidFill>
              <a:schemeClr val="tx2">
                <a:lumMod val="60000"/>
                <a:lumOff val="40000"/>
              </a:schemeClr>
            </a:solidFill>
          </a:endParaRPr>
        </a:p>
      </dgm:t>
    </dgm:pt>
    <dgm:pt modelId="{24F60687-F664-4C55-A7A5-2FC740A93155}" type="parTrans" cxnId="{857A711D-0433-40A4-BABE-D9740AE2E905}">
      <dgm:prSet/>
      <dgm:spPr/>
      <dgm:t>
        <a:bodyPr/>
        <a:lstStyle/>
        <a:p>
          <a:pPr rtl="1"/>
          <a:endParaRPr lang="he-IL"/>
        </a:p>
      </dgm:t>
    </dgm:pt>
    <dgm:pt modelId="{959AE30B-BB40-415F-9DA0-93EC6B6B4F96}" type="sibTrans" cxnId="{857A711D-0433-40A4-BABE-D9740AE2E905}">
      <dgm:prSet/>
      <dgm:spPr/>
      <dgm:t>
        <a:bodyPr/>
        <a:lstStyle/>
        <a:p>
          <a:pPr rtl="1"/>
          <a:endParaRPr lang="he-IL"/>
        </a:p>
      </dgm:t>
    </dgm:pt>
    <dgm:pt modelId="{C0B85275-2165-4BD8-97AF-DD77E222EB90}">
      <dgm:prSet/>
      <dgm:spPr>
        <a:noFill/>
        <a:ln>
          <a:noFill/>
        </a:ln>
      </dgm:spPr>
      <dgm:t>
        <a:bodyPr/>
        <a:lstStyle/>
        <a:p>
          <a:pPr rtl="1"/>
          <a:r>
            <a:rPr lang="he-IL" dirty="0" smtClean="0">
              <a:solidFill>
                <a:schemeClr val="accent2"/>
              </a:solidFill>
            </a:rPr>
            <a:t>פעילות</a:t>
          </a:r>
          <a:r>
            <a:rPr lang="he-IL" dirty="0" smtClean="0">
              <a:solidFill>
                <a:schemeClr val="tx2">
                  <a:lumMod val="60000"/>
                  <a:lumOff val="40000"/>
                </a:schemeClr>
              </a:solidFill>
            </a:rPr>
            <a:t> </a:t>
          </a:r>
          <a:r>
            <a:rPr lang="he-IL" dirty="0" smtClean="0">
              <a:solidFill>
                <a:schemeClr val="accent2"/>
              </a:solidFill>
            </a:rPr>
            <a:t>תשתית</a:t>
          </a:r>
          <a:endParaRPr lang="he-IL" dirty="0">
            <a:solidFill>
              <a:schemeClr val="accent2"/>
            </a:solidFill>
          </a:endParaRPr>
        </a:p>
      </dgm:t>
    </dgm:pt>
    <dgm:pt modelId="{FF79DC71-79BF-4782-9B79-EE71D12B5353}" type="parTrans" cxnId="{2490F120-D6DB-4462-9D68-868A3D0DC41F}">
      <dgm:prSet/>
      <dgm:spPr/>
      <dgm:t>
        <a:bodyPr/>
        <a:lstStyle/>
        <a:p>
          <a:pPr rtl="1"/>
          <a:endParaRPr lang="he-IL"/>
        </a:p>
      </dgm:t>
    </dgm:pt>
    <dgm:pt modelId="{C4401ED2-66B4-4F5A-8051-94E229062F04}" type="sibTrans" cxnId="{2490F120-D6DB-4462-9D68-868A3D0DC41F}">
      <dgm:prSet/>
      <dgm:spPr/>
      <dgm:t>
        <a:bodyPr/>
        <a:lstStyle/>
        <a:p>
          <a:pPr rtl="1"/>
          <a:endParaRPr lang="he-IL"/>
        </a:p>
      </dgm:t>
    </dgm:pt>
    <dgm:pt modelId="{2A8B7944-B9D9-40D8-B316-A6C4AACA9C97}">
      <dgm:prSet/>
      <dgm:spPr>
        <a:noFill/>
        <a:ln>
          <a:noFill/>
        </a:ln>
      </dgm:spPr>
      <dgm:t>
        <a:bodyPr/>
        <a:lstStyle/>
        <a:p>
          <a:pPr rtl="1"/>
          <a:r>
            <a:rPr lang="he-IL" dirty="0" smtClean="0">
              <a:solidFill>
                <a:schemeClr val="tx2">
                  <a:lumMod val="60000"/>
                  <a:lumOff val="40000"/>
                </a:schemeClr>
              </a:solidFill>
            </a:rPr>
            <a:t>פעילות רוחבית</a:t>
          </a:r>
          <a:endParaRPr lang="he-IL" dirty="0">
            <a:solidFill>
              <a:schemeClr val="tx2">
                <a:lumMod val="60000"/>
                <a:lumOff val="40000"/>
              </a:schemeClr>
            </a:solidFill>
          </a:endParaRPr>
        </a:p>
      </dgm:t>
    </dgm:pt>
    <dgm:pt modelId="{7393794C-DC87-4E72-9CDA-138B67996B16}" type="parTrans" cxnId="{86D3FCCA-ED22-4DE2-8A39-79FCA7BBBB20}">
      <dgm:prSet/>
      <dgm:spPr/>
      <dgm:t>
        <a:bodyPr/>
        <a:lstStyle/>
        <a:p>
          <a:pPr rtl="1"/>
          <a:endParaRPr lang="he-IL"/>
        </a:p>
      </dgm:t>
    </dgm:pt>
    <dgm:pt modelId="{86A66080-7E49-4018-8314-674125097638}" type="sibTrans" cxnId="{86D3FCCA-ED22-4DE2-8A39-79FCA7BBBB20}">
      <dgm:prSet/>
      <dgm:spPr/>
      <dgm:t>
        <a:bodyPr/>
        <a:lstStyle/>
        <a:p>
          <a:pPr rtl="1"/>
          <a:endParaRPr lang="he-IL"/>
        </a:p>
      </dgm:t>
    </dgm:pt>
    <dgm:pt modelId="{F6F66ED0-5A48-48D2-9395-FC6BA8A901DA}">
      <dgm:prSet/>
      <dgm:spPr>
        <a:noFill/>
        <a:ln>
          <a:noFill/>
        </a:ln>
      </dgm:spPr>
      <dgm:t>
        <a:bodyPr/>
        <a:lstStyle/>
        <a:p>
          <a:pPr rtl="1"/>
          <a:r>
            <a:rPr lang="he-IL" dirty="0" smtClean="0">
              <a:solidFill>
                <a:schemeClr val="tx2">
                  <a:lumMod val="60000"/>
                  <a:lumOff val="40000"/>
                </a:schemeClr>
              </a:solidFill>
            </a:rPr>
            <a:t>מבט לאופק</a:t>
          </a:r>
          <a:endParaRPr lang="he-IL" dirty="0">
            <a:solidFill>
              <a:schemeClr val="tx2">
                <a:lumMod val="60000"/>
                <a:lumOff val="40000"/>
              </a:schemeClr>
            </a:solidFill>
          </a:endParaRPr>
        </a:p>
      </dgm:t>
    </dgm:pt>
    <dgm:pt modelId="{D09F0072-1D88-4FDA-AFC5-90D23BCB3A81}" type="parTrans" cxnId="{53E3A956-2A5A-4352-9657-81411A094682}">
      <dgm:prSet/>
      <dgm:spPr/>
      <dgm:t>
        <a:bodyPr/>
        <a:lstStyle/>
        <a:p>
          <a:pPr rtl="1"/>
          <a:endParaRPr lang="he-IL"/>
        </a:p>
      </dgm:t>
    </dgm:pt>
    <dgm:pt modelId="{CEEDD965-EF53-4591-A86F-3F638C2B18DB}" type="sibTrans" cxnId="{53E3A956-2A5A-4352-9657-81411A094682}">
      <dgm:prSet/>
      <dgm:spPr/>
      <dgm:t>
        <a:bodyPr/>
        <a:lstStyle/>
        <a:p>
          <a:pPr rtl="1"/>
          <a:endParaRPr lang="he-IL"/>
        </a:p>
      </dgm:t>
    </dgm:pt>
    <dgm:pt modelId="{4B8FCBA3-4C8C-48A0-9F24-C7D0DE722DE2}" type="pres">
      <dgm:prSet presAssocID="{2F760E3A-9E64-47BF-97D6-B781344C4A15}" presName="Name0" presStyleCnt="0">
        <dgm:presLayoutVars>
          <dgm:dir val="rev"/>
          <dgm:resizeHandles val="exact"/>
        </dgm:presLayoutVars>
      </dgm:prSet>
      <dgm:spPr/>
      <dgm:t>
        <a:bodyPr/>
        <a:lstStyle/>
        <a:p>
          <a:pPr rtl="1"/>
          <a:endParaRPr lang="he-IL"/>
        </a:p>
      </dgm:t>
    </dgm:pt>
    <dgm:pt modelId="{CFE8EC8B-A45A-41A1-8066-2EE34BC90651}" type="pres">
      <dgm:prSet presAssocID="{F06FE37F-E31D-4A63-A439-1EAE900994EC}" presName="node" presStyleLbl="node1" presStyleIdx="0" presStyleCnt="6">
        <dgm:presLayoutVars>
          <dgm:bulletEnabled val="1"/>
        </dgm:presLayoutVars>
      </dgm:prSet>
      <dgm:spPr/>
      <dgm:t>
        <a:bodyPr/>
        <a:lstStyle/>
        <a:p>
          <a:pPr rtl="1"/>
          <a:endParaRPr lang="he-IL"/>
        </a:p>
      </dgm:t>
    </dgm:pt>
    <dgm:pt modelId="{FE68D342-9B37-43B6-BB44-67B65C3EAC1A}" type="pres">
      <dgm:prSet presAssocID="{C749B88C-BD71-4AEC-BCD6-C945DA468C5F}" presName="sibTrans" presStyleLbl="sibTrans2D1" presStyleIdx="0" presStyleCnt="5"/>
      <dgm:spPr/>
      <dgm:t>
        <a:bodyPr/>
        <a:lstStyle/>
        <a:p>
          <a:pPr rtl="1"/>
          <a:endParaRPr lang="he-IL"/>
        </a:p>
      </dgm:t>
    </dgm:pt>
    <dgm:pt modelId="{1462F873-A18A-41A7-B5DC-B2AA3B19E201}" type="pres">
      <dgm:prSet presAssocID="{C749B88C-BD71-4AEC-BCD6-C945DA468C5F}" presName="connectorText" presStyleLbl="sibTrans2D1" presStyleIdx="0" presStyleCnt="5"/>
      <dgm:spPr/>
      <dgm:t>
        <a:bodyPr/>
        <a:lstStyle/>
        <a:p>
          <a:pPr rtl="1"/>
          <a:endParaRPr lang="he-IL"/>
        </a:p>
      </dgm:t>
    </dgm:pt>
    <dgm:pt modelId="{E0E88674-8F04-4481-A895-561723BF50AA}" type="pres">
      <dgm:prSet presAssocID="{8C8B2F18-1442-4C94-BCFC-8DD43AADDF45}" presName="node" presStyleLbl="node1" presStyleIdx="1" presStyleCnt="6">
        <dgm:presLayoutVars>
          <dgm:bulletEnabled val="1"/>
        </dgm:presLayoutVars>
      </dgm:prSet>
      <dgm:spPr/>
      <dgm:t>
        <a:bodyPr/>
        <a:lstStyle/>
        <a:p>
          <a:pPr rtl="1"/>
          <a:endParaRPr lang="he-IL"/>
        </a:p>
      </dgm:t>
    </dgm:pt>
    <dgm:pt modelId="{B7082D3A-7CE6-4492-A77A-9857C30C4A2A}" type="pres">
      <dgm:prSet presAssocID="{5F1C8A8D-529B-4713-8E91-3E9973A287CC}" presName="sibTrans" presStyleLbl="sibTrans2D1" presStyleIdx="1" presStyleCnt="5"/>
      <dgm:spPr/>
      <dgm:t>
        <a:bodyPr/>
        <a:lstStyle/>
        <a:p>
          <a:pPr rtl="1"/>
          <a:endParaRPr lang="he-IL"/>
        </a:p>
      </dgm:t>
    </dgm:pt>
    <dgm:pt modelId="{D6306413-20CA-436D-9025-1364670B8C47}" type="pres">
      <dgm:prSet presAssocID="{5F1C8A8D-529B-4713-8E91-3E9973A287CC}" presName="connectorText" presStyleLbl="sibTrans2D1" presStyleIdx="1" presStyleCnt="5"/>
      <dgm:spPr/>
      <dgm:t>
        <a:bodyPr/>
        <a:lstStyle/>
        <a:p>
          <a:pPr rtl="1"/>
          <a:endParaRPr lang="he-IL"/>
        </a:p>
      </dgm:t>
    </dgm:pt>
    <dgm:pt modelId="{2735960F-053D-4852-A141-96D6C3D0E278}" type="pres">
      <dgm:prSet presAssocID="{46278DB0-5750-46DD-BD2A-BDA46A97F8ED}" presName="node" presStyleLbl="node1" presStyleIdx="2" presStyleCnt="6">
        <dgm:presLayoutVars>
          <dgm:bulletEnabled val="1"/>
        </dgm:presLayoutVars>
      </dgm:prSet>
      <dgm:spPr/>
      <dgm:t>
        <a:bodyPr/>
        <a:lstStyle/>
        <a:p>
          <a:pPr rtl="1"/>
          <a:endParaRPr lang="he-IL"/>
        </a:p>
      </dgm:t>
    </dgm:pt>
    <dgm:pt modelId="{39162514-192C-4C7E-977D-FDCDAD752D33}" type="pres">
      <dgm:prSet presAssocID="{959AE30B-BB40-415F-9DA0-93EC6B6B4F96}" presName="sibTrans" presStyleLbl="sibTrans2D1" presStyleIdx="2" presStyleCnt="5"/>
      <dgm:spPr/>
      <dgm:t>
        <a:bodyPr/>
        <a:lstStyle/>
        <a:p>
          <a:pPr rtl="1"/>
          <a:endParaRPr lang="he-IL"/>
        </a:p>
      </dgm:t>
    </dgm:pt>
    <dgm:pt modelId="{E48DEB98-ACEB-4D33-958D-1A13A47DCE06}" type="pres">
      <dgm:prSet presAssocID="{959AE30B-BB40-415F-9DA0-93EC6B6B4F96}" presName="connectorText" presStyleLbl="sibTrans2D1" presStyleIdx="2" presStyleCnt="5"/>
      <dgm:spPr/>
      <dgm:t>
        <a:bodyPr/>
        <a:lstStyle/>
        <a:p>
          <a:pPr rtl="1"/>
          <a:endParaRPr lang="he-IL"/>
        </a:p>
      </dgm:t>
    </dgm:pt>
    <dgm:pt modelId="{5E2D8182-0D97-4121-BD3C-3A76ED67FF7F}" type="pres">
      <dgm:prSet presAssocID="{C0B85275-2165-4BD8-97AF-DD77E222EB90}" presName="node" presStyleLbl="node1" presStyleIdx="3" presStyleCnt="6">
        <dgm:presLayoutVars>
          <dgm:bulletEnabled val="1"/>
        </dgm:presLayoutVars>
      </dgm:prSet>
      <dgm:spPr/>
      <dgm:t>
        <a:bodyPr/>
        <a:lstStyle/>
        <a:p>
          <a:pPr rtl="1"/>
          <a:endParaRPr lang="he-IL"/>
        </a:p>
      </dgm:t>
    </dgm:pt>
    <dgm:pt modelId="{1212E163-B20D-4131-A035-96C89936EE12}" type="pres">
      <dgm:prSet presAssocID="{C4401ED2-66B4-4F5A-8051-94E229062F04}" presName="sibTrans" presStyleLbl="sibTrans2D1" presStyleIdx="3" presStyleCnt="5"/>
      <dgm:spPr/>
      <dgm:t>
        <a:bodyPr/>
        <a:lstStyle/>
        <a:p>
          <a:pPr rtl="1"/>
          <a:endParaRPr lang="he-IL"/>
        </a:p>
      </dgm:t>
    </dgm:pt>
    <dgm:pt modelId="{CF235A76-019B-43B4-B227-39E6BA001FC3}" type="pres">
      <dgm:prSet presAssocID="{C4401ED2-66B4-4F5A-8051-94E229062F04}" presName="connectorText" presStyleLbl="sibTrans2D1" presStyleIdx="3" presStyleCnt="5"/>
      <dgm:spPr/>
      <dgm:t>
        <a:bodyPr/>
        <a:lstStyle/>
        <a:p>
          <a:pPr rtl="1"/>
          <a:endParaRPr lang="he-IL"/>
        </a:p>
      </dgm:t>
    </dgm:pt>
    <dgm:pt modelId="{2B4A7F96-F73A-4E9A-9B4E-87A98C688821}" type="pres">
      <dgm:prSet presAssocID="{2A8B7944-B9D9-40D8-B316-A6C4AACA9C97}" presName="node" presStyleLbl="node1" presStyleIdx="4" presStyleCnt="6">
        <dgm:presLayoutVars>
          <dgm:bulletEnabled val="1"/>
        </dgm:presLayoutVars>
      </dgm:prSet>
      <dgm:spPr/>
      <dgm:t>
        <a:bodyPr/>
        <a:lstStyle/>
        <a:p>
          <a:pPr rtl="1"/>
          <a:endParaRPr lang="he-IL"/>
        </a:p>
      </dgm:t>
    </dgm:pt>
    <dgm:pt modelId="{ABAD830B-7379-42AD-9DAE-CB2D1D992E18}" type="pres">
      <dgm:prSet presAssocID="{86A66080-7E49-4018-8314-674125097638}" presName="sibTrans" presStyleLbl="sibTrans2D1" presStyleIdx="4" presStyleCnt="5"/>
      <dgm:spPr/>
      <dgm:t>
        <a:bodyPr/>
        <a:lstStyle/>
        <a:p>
          <a:pPr rtl="1"/>
          <a:endParaRPr lang="he-IL"/>
        </a:p>
      </dgm:t>
    </dgm:pt>
    <dgm:pt modelId="{C1A5D9C5-9EC5-4607-A233-285366C69B45}" type="pres">
      <dgm:prSet presAssocID="{86A66080-7E49-4018-8314-674125097638}" presName="connectorText" presStyleLbl="sibTrans2D1" presStyleIdx="4" presStyleCnt="5"/>
      <dgm:spPr/>
      <dgm:t>
        <a:bodyPr/>
        <a:lstStyle/>
        <a:p>
          <a:pPr rtl="1"/>
          <a:endParaRPr lang="he-IL"/>
        </a:p>
      </dgm:t>
    </dgm:pt>
    <dgm:pt modelId="{1E910F4C-B576-438C-B730-61262C57264D}" type="pres">
      <dgm:prSet presAssocID="{F6F66ED0-5A48-48D2-9395-FC6BA8A901DA}" presName="node" presStyleLbl="node1" presStyleIdx="5" presStyleCnt="6">
        <dgm:presLayoutVars>
          <dgm:bulletEnabled val="1"/>
        </dgm:presLayoutVars>
      </dgm:prSet>
      <dgm:spPr/>
      <dgm:t>
        <a:bodyPr/>
        <a:lstStyle/>
        <a:p>
          <a:pPr rtl="1"/>
          <a:endParaRPr lang="he-IL"/>
        </a:p>
      </dgm:t>
    </dgm:pt>
  </dgm:ptLst>
  <dgm:cxnLst>
    <dgm:cxn modelId="{BDED73EB-3D68-4A6C-98FD-2A483204C2C2}" type="presOf" srcId="{959AE30B-BB40-415F-9DA0-93EC6B6B4F96}" destId="{39162514-192C-4C7E-977D-FDCDAD752D33}" srcOrd="0" destOrd="0" presId="urn:microsoft.com/office/officeart/2005/8/layout/process1"/>
    <dgm:cxn modelId="{857A711D-0433-40A4-BABE-D9740AE2E905}" srcId="{2F760E3A-9E64-47BF-97D6-B781344C4A15}" destId="{46278DB0-5750-46DD-BD2A-BDA46A97F8ED}" srcOrd="2" destOrd="0" parTransId="{24F60687-F664-4C55-A7A5-2FC740A93155}" sibTransId="{959AE30B-BB40-415F-9DA0-93EC6B6B4F96}"/>
    <dgm:cxn modelId="{2490F120-D6DB-4462-9D68-868A3D0DC41F}" srcId="{2F760E3A-9E64-47BF-97D6-B781344C4A15}" destId="{C0B85275-2165-4BD8-97AF-DD77E222EB90}" srcOrd="3" destOrd="0" parTransId="{FF79DC71-79BF-4782-9B79-EE71D12B5353}" sibTransId="{C4401ED2-66B4-4F5A-8051-94E229062F04}"/>
    <dgm:cxn modelId="{96AFF103-E450-4AC6-A012-A27D92D0DFD8}" type="presOf" srcId="{F6F66ED0-5A48-48D2-9395-FC6BA8A901DA}" destId="{1E910F4C-B576-438C-B730-61262C57264D}" srcOrd="0" destOrd="0" presId="urn:microsoft.com/office/officeart/2005/8/layout/process1"/>
    <dgm:cxn modelId="{8C95C194-7A6C-42AE-91A7-DB7437CD151A}" type="presOf" srcId="{C0B85275-2165-4BD8-97AF-DD77E222EB90}" destId="{5E2D8182-0D97-4121-BD3C-3A76ED67FF7F}" srcOrd="0" destOrd="0" presId="urn:microsoft.com/office/officeart/2005/8/layout/process1"/>
    <dgm:cxn modelId="{F4651CC7-685E-4F99-8E81-3A83CDDC93EF}" srcId="{2F760E3A-9E64-47BF-97D6-B781344C4A15}" destId="{8C8B2F18-1442-4C94-BCFC-8DD43AADDF45}" srcOrd="1" destOrd="0" parTransId="{3D93F42D-6A62-42CC-A147-216959A82CE9}" sibTransId="{5F1C8A8D-529B-4713-8E91-3E9973A287CC}"/>
    <dgm:cxn modelId="{F0E54700-1FE9-4FE1-8C37-3D8EC5B51136}" type="presOf" srcId="{8C8B2F18-1442-4C94-BCFC-8DD43AADDF45}" destId="{E0E88674-8F04-4481-A895-561723BF50AA}" srcOrd="0" destOrd="0" presId="urn:microsoft.com/office/officeart/2005/8/layout/process1"/>
    <dgm:cxn modelId="{660FEC57-A2A9-4296-92DE-417ED0EA70D6}" type="presOf" srcId="{2F760E3A-9E64-47BF-97D6-B781344C4A15}" destId="{4B8FCBA3-4C8C-48A0-9F24-C7D0DE722DE2}" srcOrd="0" destOrd="0" presId="urn:microsoft.com/office/officeart/2005/8/layout/process1"/>
    <dgm:cxn modelId="{F0254E0E-1924-40E3-8E99-C292FA9E993D}" type="presOf" srcId="{86A66080-7E49-4018-8314-674125097638}" destId="{C1A5D9C5-9EC5-4607-A233-285366C69B45}" srcOrd="1" destOrd="0" presId="urn:microsoft.com/office/officeart/2005/8/layout/process1"/>
    <dgm:cxn modelId="{86D288B6-0F7E-46CB-A226-4953372BCEF0}" srcId="{2F760E3A-9E64-47BF-97D6-B781344C4A15}" destId="{F06FE37F-E31D-4A63-A439-1EAE900994EC}" srcOrd="0" destOrd="0" parTransId="{978C9F90-F558-4E29-80D9-3B88E7343693}" sibTransId="{C749B88C-BD71-4AEC-BCD6-C945DA468C5F}"/>
    <dgm:cxn modelId="{8FA43DCD-F2B4-48C4-B65B-DAA6B21495F6}" type="presOf" srcId="{C749B88C-BD71-4AEC-BCD6-C945DA468C5F}" destId="{FE68D342-9B37-43B6-BB44-67B65C3EAC1A}" srcOrd="0" destOrd="0" presId="urn:microsoft.com/office/officeart/2005/8/layout/process1"/>
    <dgm:cxn modelId="{86D3FCCA-ED22-4DE2-8A39-79FCA7BBBB20}" srcId="{2F760E3A-9E64-47BF-97D6-B781344C4A15}" destId="{2A8B7944-B9D9-40D8-B316-A6C4AACA9C97}" srcOrd="4" destOrd="0" parTransId="{7393794C-DC87-4E72-9CDA-138B67996B16}" sibTransId="{86A66080-7E49-4018-8314-674125097638}"/>
    <dgm:cxn modelId="{65919682-EDCF-4DDC-98DE-15277AC542D0}" type="presOf" srcId="{C749B88C-BD71-4AEC-BCD6-C945DA468C5F}" destId="{1462F873-A18A-41A7-B5DC-B2AA3B19E201}" srcOrd="1" destOrd="0" presId="urn:microsoft.com/office/officeart/2005/8/layout/process1"/>
    <dgm:cxn modelId="{BD4EA188-2F08-4191-9D4B-794D78109113}" type="presOf" srcId="{5F1C8A8D-529B-4713-8E91-3E9973A287CC}" destId="{B7082D3A-7CE6-4492-A77A-9857C30C4A2A}" srcOrd="0" destOrd="0" presId="urn:microsoft.com/office/officeart/2005/8/layout/process1"/>
    <dgm:cxn modelId="{2D3B08D8-8242-400B-B78A-FC10D439EEC2}" type="presOf" srcId="{2A8B7944-B9D9-40D8-B316-A6C4AACA9C97}" destId="{2B4A7F96-F73A-4E9A-9B4E-87A98C688821}" srcOrd="0" destOrd="0" presId="urn:microsoft.com/office/officeart/2005/8/layout/process1"/>
    <dgm:cxn modelId="{4ED57A88-D5D0-45F5-89F0-DA11D0AA5B99}" type="presOf" srcId="{5F1C8A8D-529B-4713-8E91-3E9973A287CC}" destId="{D6306413-20CA-436D-9025-1364670B8C47}" srcOrd="1" destOrd="0" presId="urn:microsoft.com/office/officeart/2005/8/layout/process1"/>
    <dgm:cxn modelId="{8F566DEC-4F53-4118-9CEE-2CDEC15DAED8}" type="presOf" srcId="{C4401ED2-66B4-4F5A-8051-94E229062F04}" destId="{1212E163-B20D-4131-A035-96C89936EE12}" srcOrd="0" destOrd="0" presId="urn:microsoft.com/office/officeart/2005/8/layout/process1"/>
    <dgm:cxn modelId="{53E3A956-2A5A-4352-9657-81411A094682}" srcId="{2F760E3A-9E64-47BF-97D6-B781344C4A15}" destId="{F6F66ED0-5A48-48D2-9395-FC6BA8A901DA}" srcOrd="5" destOrd="0" parTransId="{D09F0072-1D88-4FDA-AFC5-90D23BCB3A81}" sibTransId="{CEEDD965-EF53-4591-A86F-3F638C2B18DB}"/>
    <dgm:cxn modelId="{31919918-FB90-4AD2-8AB6-D812FAC9A940}" type="presOf" srcId="{46278DB0-5750-46DD-BD2A-BDA46A97F8ED}" destId="{2735960F-053D-4852-A141-96D6C3D0E278}" srcOrd="0" destOrd="0" presId="urn:microsoft.com/office/officeart/2005/8/layout/process1"/>
    <dgm:cxn modelId="{63341CA1-701C-4440-98AB-2EC14481B8D0}" type="presOf" srcId="{86A66080-7E49-4018-8314-674125097638}" destId="{ABAD830B-7379-42AD-9DAE-CB2D1D992E18}" srcOrd="0" destOrd="0" presId="urn:microsoft.com/office/officeart/2005/8/layout/process1"/>
    <dgm:cxn modelId="{AB5907A2-0D32-4C4C-B36D-3587DCBFCD81}" type="presOf" srcId="{F06FE37F-E31D-4A63-A439-1EAE900994EC}" destId="{CFE8EC8B-A45A-41A1-8066-2EE34BC90651}" srcOrd="0" destOrd="0" presId="urn:microsoft.com/office/officeart/2005/8/layout/process1"/>
    <dgm:cxn modelId="{3DA01B46-3B0F-4F1D-981E-5E2FA1B62467}" type="presOf" srcId="{959AE30B-BB40-415F-9DA0-93EC6B6B4F96}" destId="{E48DEB98-ACEB-4D33-958D-1A13A47DCE06}" srcOrd="1" destOrd="0" presId="urn:microsoft.com/office/officeart/2005/8/layout/process1"/>
    <dgm:cxn modelId="{5A10CB1D-23B5-4B54-B4F1-2B474F273D1B}" type="presOf" srcId="{C4401ED2-66B4-4F5A-8051-94E229062F04}" destId="{CF235A76-019B-43B4-B227-39E6BA001FC3}" srcOrd="1" destOrd="0" presId="urn:microsoft.com/office/officeart/2005/8/layout/process1"/>
    <dgm:cxn modelId="{60900780-CD96-4ED4-8018-6F28FB45B6CF}" type="presParOf" srcId="{4B8FCBA3-4C8C-48A0-9F24-C7D0DE722DE2}" destId="{CFE8EC8B-A45A-41A1-8066-2EE34BC90651}" srcOrd="0" destOrd="0" presId="urn:microsoft.com/office/officeart/2005/8/layout/process1"/>
    <dgm:cxn modelId="{E6D130E7-C9DC-4180-99D0-3E15A808C818}" type="presParOf" srcId="{4B8FCBA3-4C8C-48A0-9F24-C7D0DE722DE2}" destId="{FE68D342-9B37-43B6-BB44-67B65C3EAC1A}" srcOrd="1" destOrd="0" presId="urn:microsoft.com/office/officeart/2005/8/layout/process1"/>
    <dgm:cxn modelId="{038BC7B2-CF9E-480C-BC24-45F75090ED91}" type="presParOf" srcId="{FE68D342-9B37-43B6-BB44-67B65C3EAC1A}" destId="{1462F873-A18A-41A7-B5DC-B2AA3B19E201}" srcOrd="0" destOrd="0" presId="urn:microsoft.com/office/officeart/2005/8/layout/process1"/>
    <dgm:cxn modelId="{B637DAAC-0D8D-433D-9699-85FCD0E95FAD}" type="presParOf" srcId="{4B8FCBA3-4C8C-48A0-9F24-C7D0DE722DE2}" destId="{E0E88674-8F04-4481-A895-561723BF50AA}" srcOrd="2" destOrd="0" presId="urn:microsoft.com/office/officeart/2005/8/layout/process1"/>
    <dgm:cxn modelId="{B393CFCA-3E9A-4FE0-922C-52A6DAC5347A}" type="presParOf" srcId="{4B8FCBA3-4C8C-48A0-9F24-C7D0DE722DE2}" destId="{B7082D3A-7CE6-4492-A77A-9857C30C4A2A}" srcOrd="3" destOrd="0" presId="urn:microsoft.com/office/officeart/2005/8/layout/process1"/>
    <dgm:cxn modelId="{515012E1-E9A1-4541-9C71-D02EA4D82E3F}" type="presParOf" srcId="{B7082D3A-7CE6-4492-A77A-9857C30C4A2A}" destId="{D6306413-20CA-436D-9025-1364670B8C47}" srcOrd="0" destOrd="0" presId="urn:microsoft.com/office/officeart/2005/8/layout/process1"/>
    <dgm:cxn modelId="{63877901-E35F-4CD2-8808-7B24691C193D}" type="presParOf" srcId="{4B8FCBA3-4C8C-48A0-9F24-C7D0DE722DE2}" destId="{2735960F-053D-4852-A141-96D6C3D0E278}" srcOrd="4" destOrd="0" presId="urn:microsoft.com/office/officeart/2005/8/layout/process1"/>
    <dgm:cxn modelId="{2EC7ADCA-BA21-4FFF-83F9-E96CB80B036F}" type="presParOf" srcId="{4B8FCBA3-4C8C-48A0-9F24-C7D0DE722DE2}" destId="{39162514-192C-4C7E-977D-FDCDAD752D33}" srcOrd="5" destOrd="0" presId="urn:microsoft.com/office/officeart/2005/8/layout/process1"/>
    <dgm:cxn modelId="{E929629A-1A58-4870-B1B1-BA42E0148BBF}" type="presParOf" srcId="{39162514-192C-4C7E-977D-FDCDAD752D33}" destId="{E48DEB98-ACEB-4D33-958D-1A13A47DCE06}" srcOrd="0" destOrd="0" presId="urn:microsoft.com/office/officeart/2005/8/layout/process1"/>
    <dgm:cxn modelId="{3E078E79-16F3-405D-8B13-CFC19460B082}" type="presParOf" srcId="{4B8FCBA3-4C8C-48A0-9F24-C7D0DE722DE2}" destId="{5E2D8182-0D97-4121-BD3C-3A76ED67FF7F}" srcOrd="6" destOrd="0" presId="urn:microsoft.com/office/officeart/2005/8/layout/process1"/>
    <dgm:cxn modelId="{E095B46C-A503-415E-85CD-3112C279EAE1}" type="presParOf" srcId="{4B8FCBA3-4C8C-48A0-9F24-C7D0DE722DE2}" destId="{1212E163-B20D-4131-A035-96C89936EE12}" srcOrd="7" destOrd="0" presId="urn:microsoft.com/office/officeart/2005/8/layout/process1"/>
    <dgm:cxn modelId="{90B4A1E0-302E-43E5-9441-421427554C1D}" type="presParOf" srcId="{1212E163-B20D-4131-A035-96C89936EE12}" destId="{CF235A76-019B-43B4-B227-39E6BA001FC3}" srcOrd="0" destOrd="0" presId="urn:microsoft.com/office/officeart/2005/8/layout/process1"/>
    <dgm:cxn modelId="{9E44D249-0FAA-4140-BE92-BC598C79A3D0}" type="presParOf" srcId="{4B8FCBA3-4C8C-48A0-9F24-C7D0DE722DE2}" destId="{2B4A7F96-F73A-4E9A-9B4E-87A98C688821}" srcOrd="8" destOrd="0" presId="urn:microsoft.com/office/officeart/2005/8/layout/process1"/>
    <dgm:cxn modelId="{235C5735-817F-4A35-8EAC-EB36F0E440B1}" type="presParOf" srcId="{4B8FCBA3-4C8C-48A0-9F24-C7D0DE722DE2}" destId="{ABAD830B-7379-42AD-9DAE-CB2D1D992E18}" srcOrd="9" destOrd="0" presId="urn:microsoft.com/office/officeart/2005/8/layout/process1"/>
    <dgm:cxn modelId="{753BE0DB-B273-4DF9-9F66-68132805FBD4}" type="presParOf" srcId="{ABAD830B-7379-42AD-9DAE-CB2D1D992E18}" destId="{C1A5D9C5-9EC5-4607-A233-285366C69B45}" srcOrd="0" destOrd="0" presId="urn:microsoft.com/office/officeart/2005/8/layout/process1"/>
    <dgm:cxn modelId="{800CDD11-B471-45B9-8E16-329ACD362A97}" type="presParOf" srcId="{4B8FCBA3-4C8C-48A0-9F24-C7D0DE722DE2}" destId="{1E910F4C-B576-438C-B730-61262C57264D}" srcOrd="10" destOrd="0" presId="urn:microsoft.com/office/officeart/2005/8/layout/process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F760E3A-9E64-47BF-97D6-B781344C4A15}"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pPr rtl="1"/>
          <a:endParaRPr lang="he-IL"/>
        </a:p>
      </dgm:t>
    </dgm:pt>
    <dgm:pt modelId="{F06FE37F-E31D-4A63-A439-1EAE900994EC}">
      <dgm:prSet/>
      <dgm:spPr>
        <a:noFill/>
        <a:ln>
          <a:noFill/>
        </a:ln>
      </dgm:spPr>
      <dgm:t>
        <a:bodyPr/>
        <a:lstStyle/>
        <a:p>
          <a:pPr rtl="1"/>
          <a:r>
            <a:rPr lang="he-IL" dirty="0" smtClean="0">
              <a:solidFill>
                <a:schemeClr val="tx2">
                  <a:lumMod val="60000"/>
                  <a:lumOff val="40000"/>
                </a:schemeClr>
              </a:solidFill>
            </a:rPr>
            <a:t>הצגת האגף</a:t>
          </a:r>
          <a:endParaRPr lang="he-IL" dirty="0">
            <a:solidFill>
              <a:schemeClr val="tx2">
                <a:lumMod val="60000"/>
                <a:lumOff val="40000"/>
              </a:schemeClr>
            </a:solidFill>
          </a:endParaRPr>
        </a:p>
      </dgm:t>
    </dgm:pt>
    <dgm:pt modelId="{978C9F90-F558-4E29-80D9-3B88E7343693}" type="parTrans" cxnId="{86D288B6-0F7E-46CB-A226-4953372BCEF0}">
      <dgm:prSet/>
      <dgm:spPr/>
      <dgm:t>
        <a:bodyPr/>
        <a:lstStyle/>
        <a:p>
          <a:pPr rtl="1"/>
          <a:endParaRPr lang="he-IL"/>
        </a:p>
      </dgm:t>
    </dgm:pt>
    <dgm:pt modelId="{C749B88C-BD71-4AEC-BCD6-C945DA468C5F}" type="sibTrans" cxnId="{86D288B6-0F7E-46CB-A226-4953372BCEF0}">
      <dgm:prSet/>
      <dgm:spPr/>
      <dgm:t>
        <a:bodyPr/>
        <a:lstStyle/>
        <a:p>
          <a:pPr rtl="1"/>
          <a:endParaRPr lang="he-IL"/>
        </a:p>
      </dgm:t>
    </dgm:pt>
    <dgm:pt modelId="{8C8B2F18-1442-4C94-BCFC-8DD43AADDF45}">
      <dgm:prSet/>
      <dgm:spPr>
        <a:noFill/>
        <a:ln>
          <a:noFill/>
        </a:ln>
      </dgm:spPr>
      <dgm:t>
        <a:bodyPr/>
        <a:lstStyle/>
        <a:p>
          <a:pPr rtl="1"/>
          <a:r>
            <a:rPr lang="he-IL" dirty="0" smtClean="0">
              <a:solidFill>
                <a:schemeClr val="tx2">
                  <a:lumMod val="60000"/>
                  <a:lumOff val="40000"/>
                </a:schemeClr>
              </a:solidFill>
            </a:rPr>
            <a:t>מבנה התקציב</a:t>
          </a:r>
          <a:endParaRPr lang="he-IL" dirty="0">
            <a:solidFill>
              <a:schemeClr val="tx2">
                <a:lumMod val="60000"/>
                <a:lumOff val="40000"/>
              </a:schemeClr>
            </a:solidFill>
          </a:endParaRPr>
        </a:p>
      </dgm:t>
    </dgm:pt>
    <dgm:pt modelId="{3D93F42D-6A62-42CC-A147-216959A82CE9}" type="parTrans" cxnId="{F4651CC7-685E-4F99-8E81-3A83CDDC93EF}">
      <dgm:prSet/>
      <dgm:spPr/>
      <dgm:t>
        <a:bodyPr/>
        <a:lstStyle/>
        <a:p>
          <a:pPr rtl="1"/>
          <a:endParaRPr lang="he-IL"/>
        </a:p>
      </dgm:t>
    </dgm:pt>
    <dgm:pt modelId="{5F1C8A8D-529B-4713-8E91-3E9973A287CC}" type="sibTrans" cxnId="{F4651CC7-685E-4F99-8E81-3A83CDDC93EF}">
      <dgm:prSet/>
      <dgm:spPr/>
      <dgm:t>
        <a:bodyPr/>
        <a:lstStyle/>
        <a:p>
          <a:pPr rtl="1"/>
          <a:endParaRPr lang="he-IL"/>
        </a:p>
      </dgm:t>
    </dgm:pt>
    <dgm:pt modelId="{46278DB0-5750-46DD-BD2A-BDA46A97F8ED}">
      <dgm:prSet/>
      <dgm:spPr>
        <a:noFill/>
        <a:ln>
          <a:noFill/>
        </a:ln>
      </dgm:spPr>
      <dgm:t>
        <a:bodyPr/>
        <a:lstStyle/>
        <a:p>
          <a:pPr rtl="1"/>
          <a:r>
            <a:rPr lang="he-IL" smtClean="0">
              <a:solidFill>
                <a:schemeClr val="tx2">
                  <a:lumMod val="60000"/>
                  <a:lumOff val="40000"/>
                </a:schemeClr>
              </a:solidFill>
            </a:rPr>
            <a:t>פעילות </a:t>
          </a:r>
          <a:r>
            <a:rPr lang="he-IL" dirty="0" smtClean="0">
              <a:solidFill>
                <a:schemeClr val="tx2">
                  <a:lumMod val="60000"/>
                  <a:lumOff val="40000"/>
                </a:schemeClr>
              </a:solidFill>
            </a:rPr>
            <a:t>ביחידות</a:t>
          </a:r>
          <a:endParaRPr lang="he-IL" dirty="0">
            <a:solidFill>
              <a:schemeClr val="tx2">
                <a:lumMod val="60000"/>
                <a:lumOff val="40000"/>
              </a:schemeClr>
            </a:solidFill>
          </a:endParaRPr>
        </a:p>
      </dgm:t>
    </dgm:pt>
    <dgm:pt modelId="{24F60687-F664-4C55-A7A5-2FC740A93155}" type="parTrans" cxnId="{857A711D-0433-40A4-BABE-D9740AE2E905}">
      <dgm:prSet/>
      <dgm:spPr/>
      <dgm:t>
        <a:bodyPr/>
        <a:lstStyle/>
        <a:p>
          <a:pPr rtl="1"/>
          <a:endParaRPr lang="he-IL"/>
        </a:p>
      </dgm:t>
    </dgm:pt>
    <dgm:pt modelId="{959AE30B-BB40-415F-9DA0-93EC6B6B4F96}" type="sibTrans" cxnId="{857A711D-0433-40A4-BABE-D9740AE2E905}">
      <dgm:prSet/>
      <dgm:spPr/>
      <dgm:t>
        <a:bodyPr/>
        <a:lstStyle/>
        <a:p>
          <a:pPr rtl="1"/>
          <a:endParaRPr lang="he-IL"/>
        </a:p>
      </dgm:t>
    </dgm:pt>
    <dgm:pt modelId="{C0B85275-2165-4BD8-97AF-DD77E222EB90}">
      <dgm:prSet/>
      <dgm:spPr>
        <a:noFill/>
        <a:ln>
          <a:noFill/>
        </a:ln>
      </dgm:spPr>
      <dgm:t>
        <a:bodyPr/>
        <a:lstStyle/>
        <a:p>
          <a:pPr rtl="1"/>
          <a:r>
            <a:rPr lang="he-IL" dirty="0" smtClean="0">
              <a:solidFill>
                <a:schemeClr val="tx2">
                  <a:lumMod val="60000"/>
                  <a:lumOff val="40000"/>
                </a:schemeClr>
              </a:solidFill>
            </a:rPr>
            <a:t>פעילות תשתית</a:t>
          </a:r>
          <a:endParaRPr lang="he-IL" dirty="0">
            <a:solidFill>
              <a:schemeClr val="tx2">
                <a:lumMod val="60000"/>
                <a:lumOff val="40000"/>
              </a:schemeClr>
            </a:solidFill>
          </a:endParaRPr>
        </a:p>
      </dgm:t>
    </dgm:pt>
    <dgm:pt modelId="{FF79DC71-79BF-4782-9B79-EE71D12B5353}" type="parTrans" cxnId="{2490F120-D6DB-4462-9D68-868A3D0DC41F}">
      <dgm:prSet/>
      <dgm:spPr/>
      <dgm:t>
        <a:bodyPr/>
        <a:lstStyle/>
        <a:p>
          <a:pPr rtl="1"/>
          <a:endParaRPr lang="he-IL"/>
        </a:p>
      </dgm:t>
    </dgm:pt>
    <dgm:pt modelId="{C4401ED2-66B4-4F5A-8051-94E229062F04}" type="sibTrans" cxnId="{2490F120-D6DB-4462-9D68-868A3D0DC41F}">
      <dgm:prSet/>
      <dgm:spPr/>
      <dgm:t>
        <a:bodyPr/>
        <a:lstStyle/>
        <a:p>
          <a:pPr rtl="1"/>
          <a:endParaRPr lang="he-IL"/>
        </a:p>
      </dgm:t>
    </dgm:pt>
    <dgm:pt modelId="{2A8B7944-B9D9-40D8-B316-A6C4AACA9C97}">
      <dgm:prSet/>
      <dgm:spPr>
        <a:noFill/>
        <a:ln>
          <a:noFill/>
        </a:ln>
      </dgm:spPr>
      <dgm:t>
        <a:bodyPr/>
        <a:lstStyle/>
        <a:p>
          <a:pPr rtl="1"/>
          <a:r>
            <a:rPr lang="he-IL" dirty="0" smtClean="0">
              <a:solidFill>
                <a:schemeClr val="tx2">
                  <a:lumMod val="60000"/>
                  <a:lumOff val="40000"/>
                </a:schemeClr>
              </a:solidFill>
            </a:rPr>
            <a:t>פעילות רוחבית</a:t>
          </a:r>
          <a:endParaRPr lang="he-IL" dirty="0">
            <a:solidFill>
              <a:schemeClr val="tx2">
                <a:lumMod val="60000"/>
                <a:lumOff val="40000"/>
              </a:schemeClr>
            </a:solidFill>
          </a:endParaRPr>
        </a:p>
      </dgm:t>
    </dgm:pt>
    <dgm:pt modelId="{7393794C-DC87-4E72-9CDA-138B67996B16}" type="parTrans" cxnId="{86D3FCCA-ED22-4DE2-8A39-79FCA7BBBB20}">
      <dgm:prSet/>
      <dgm:spPr/>
      <dgm:t>
        <a:bodyPr/>
        <a:lstStyle/>
        <a:p>
          <a:pPr rtl="1"/>
          <a:endParaRPr lang="he-IL"/>
        </a:p>
      </dgm:t>
    </dgm:pt>
    <dgm:pt modelId="{86A66080-7E49-4018-8314-674125097638}" type="sibTrans" cxnId="{86D3FCCA-ED22-4DE2-8A39-79FCA7BBBB20}">
      <dgm:prSet/>
      <dgm:spPr/>
      <dgm:t>
        <a:bodyPr/>
        <a:lstStyle/>
        <a:p>
          <a:pPr rtl="1"/>
          <a:endParaRPr lang="he-IL"/>
        </a:p>
      </dgm:t>
    </dgm:pt>
    <dgm:pt modelId="{F6F66ED0-5A48-48D2-9395-FC6BA8A901DA}">
      <dgm:prSet/>
      <dgm:spPr>
        <a:noFill/>
        <a:ln>
          <a:noFill/>
        </a:ln>
      </dgm:spPr>
      <dgm:t>
        <a:bodyPr/>
        <a:lstStyle/>
        <a:p>
          <a:pPr rtl="1"/>
          <a:r>
            <a:rPr lang="he-IL" dirty="0" smtClean="0">
              <a:solidFill>
                <a:schemeClr val="tx2">
                  <a:lumMod val="60000"/>
                  <a:lumOff val="40000"/>
                </a:schemeClr>
              </a:solidFill>
            </a:rPr>
            <a:t>מבט לאופק</a:t>
          </a:r>
          <a:endParaRPr lang="he-IL" dirty="0">
            <a:solidFill>
              <a:schemeClr val="tx2">
                <a:lumMod val="60000"/>
                <a:lumOff val="40000"/>
              </a:schemeClr>
            </a:solidFill>
          </a:endParaRPr>
        </a:p>
      </dgm:t>
    </dgm:pt>
    <dgm:pt modelId="{D09F0072-1D88-4FDA-AFC5-90D23BCB3A81}" type="parTrans" cxnId="{53E3A956-2A5A-4352-9657-81411A094682}">
      <dgm:prSet/>
      <dgm:spPr/>
      <dgm:t>
        <a:bodyPr/>
        <a:lstStyle/>
        <a:p>
          <a:pPr rtl="1"/>
          <a:endParaRPr lang="he-IL"/>
        </a:p>
      </dgm:t>
    </dgm:pt>
    <dgm:pt modelId="{CEEDD965-EF53-4591-A86F-3F638C2B18DB}" type="sibTrans" cxnId="{53E3A956-2A5A-4352-9657-81411A094682}">
      <dgm:prSet/>
      <dgm:spPr/>
      <dgm:t>
        <a:bodyPr/>
        <a:lstStyle/>
        <a:p>
          <a:pPr rtl="1"/>
          <a:endParaRPr lang="he-IL"/>
        </a:p>
      </dgm:t>
    </dgm:pt>
    <dgm:pt modelId="{4B8FCBA3-4C8C-48A0-9F24-C7D0DE722DE2}" type="pres">
      <dgm:prSet presAssocID="{2F760E3A-9E64-47BF-97D6-B781344C4A15}" presName="Name0" presStyleCnt="0">
        <dgm:presLayoutVars>
          <dgm:dir val="rev"/>
          <dgm:resizeHandles val="exact"/>
        </dgm:presLayoutVars>
      </dgm:prSet>
      <dgm:spPr/>
      <dgm:t>
        <a:bodyPr/>
        <a:lstStyle/>
        <a:p>
          <a:pPr rtl="1"/>
          <a:endParaRPr lang="he-IL"/>
        </a:p>
      </dgm:t>
    </dgm:pt>
    <dgm:pt modelId="{CFE8EC8B-A45A-41A1-8066-2EE34BC90651}" type="pres">
      <dgm:prSet presAssocID="{F06FE37F-E31D-4A63-A439-1EAE900994EC}" presName="node" presStyleLbl="node1" presStyleIdx="0" presStyleCnt="6">
        <dgm:presLayoutVars>
          <dgm:bulletEnabled val="1"/>
        </dgm:presLayoutVars>
      </dgm:prSet>
      <dgm:spPr/>
      <dgm:t>
        <a:bodyPr/>
        <a:lstStyle/>
        <a:p>
          <a:pPr rtl="1"/>
          <a:endParaRPr lang="he-IL"/>
        </a:p>
      </dgm:t>
    </dgm:pt>
    <dgm:pt modelId="{FE68D342-9B37-43B6-BB44-67B65C3EAC1A}" type="pres">
      <dgm:prSet presAssocID="{C749B88C-BD71-4AEC-BCD6-C945DA468C5F}" presName="sibTrans" presStyleLbl="sibTrans2D1" presStyleIdx="0" presStyleCnt="5"/>
      <dgm:spPr/>
      <dgm:t>
        <a:bodyPr/>
        <a:lstStyle/>
        <a:p>
          <a:pPr rtl="1"/>
          <a:endParaRPr lang="he-IL"/>
        </a:p>
      </dgm:t>
    </dgm:pt>
    <dgm:pt modelId="{1462F873-A18A-41A7-B5DC-B2AA3B19E201}" type="pres">
      <dgm:prSet presAssocID="{C749B88C-BD71-4AEC-BCD6-C945DA468C5F}" presName="connectorText" presStyleLbl="sibTrans2D1" presStyleIdx="0" presStyleCnt="5"/>
      <dgm:spPr/>
      <dgm:t>
        <a:bodyPr/>
        <a:lstStyle/>
        <a:p>
          <a:pPr rtl="1"/>
          <a:endParaRPr lang="he-IL"/>
        </a:p>
      </dgm:t>
    </dgm:pt>
    <dgm:pt modelId="{E0E88674-8F04-4481-A895-561723BF50AA}" type="pres">
      <dgm:prSet presAssocID="{8C8B2F18-1442-4C94-BCFC-8DD43AADDF45}" presName="node" presStyleLbl="node1" presStyleIdx="1" presStyleCnt="6">
        <dgm:presLayoutVars>
          <dgm:bulletEnabled val="1"/>
        </dgm:presLayoutVars>
      </dgm:prSet>
      <dgm:spPr/>
      <dgm:t>
        <a:bodyPr/>
        <a:lstStyle/>
        <a:p>
          <a:pPr rtl="1"/>
          <a:endParaRPr lang="he-IL"/>
        </a:p>
      </dgm:t>
    </dgm:pt>
    <dgm:pt modelId="{B7082D3A-7CE6-4492-A77A-9857C30C4A2A}" type="pres">
      <dgm:prSet presAssocID="{5F1C8A8D-529B-4713-8E91-3E9973A287CC}" presName="sibTrans" presStyleLbl="sibTrans2D1" presStyleIdx="1" presStyleCnt="5"/>
      <dgm:spPr/>
      <dgm:t>
        <a:bodyPr/>
        <a:lstStyle/>
        <a:p>
          <a:pPr rtl="1"/>
          <a:endParaRPr lang="he-IL"/>
        </a:p>
      </dgm:t>
    </dgm:pt>
    <dgm:pt modelId="{D6306413-20CA-436D-9025-1364670B8C47}" type="pres">
      <dgm:prSet presAssocID="{5F1C8A8D-529B-4713-8E91-3E9973A287CC}" presName="connectorText" presStyleLbl="sibTrans2D1" presStyleIdx="1" presStyleCnt="5"/>
      <dgm:spPr/>
      <dgm:t>
        <a:bodyPr/>
        <a:lstStyle/>
        <a:p>
          <a:pPr rtl="1"/>
          <a:endParaRPr lang="he-IL"/>
        </a:p>
      </dgm:t>
    </dgm:pt>
    <dgm:pt modelId="{2735960F-053D-4852-A141-96D6C3D0E278}" type="pres">
      <dgm:prSet presAssocID="{46278DB0-5750-46DD-BD2A-BDA46A97F8ED}" presName="node" presStyleLbl="node1" presStyleIdx="2" presStyleCnt="6">
        <dgm:presLayoutVars>
          <dgm:bulletEnabled val="1"/>
        </dgm:presLayoutVars>
      </dgm:prSet>
      <dgm:spPr/>
      <dgm:t>
        <a:bodyPr/>
        <a:lstStyle/>
        <a:p>
          <a:pPr rtl="1"/>
          <a:endParaRPr lang="he-IL"/>
        </a:p>
      </dgm:t>
    </dgm:pt>
    <dgm:pt modelId="{39162514-192C-4C7E-977D-FDCDAD752D33}" type="pres">
      <dgm:prSet presAssocID="{959AE30B-BB40-415F-9DA0-93EC6B6B4F96}" presName="sibTrans" presStyleLbl="sibTrans2D1" presStyleIdx="2" presStyleCnt="5"/>
      <dgm:spPr/>
      <dgm:t>
        <a:bodyPr/>
        <a:lstStyle/>
        <a:p>
          <a:pPr rtl="1"/>
          <a:endParaRPr lang="he-IL"/>
        </a:p>
      </dgm:t>
    </dgm:pt>
    <dgm:pt modelId="{E48DEB98-ACEB-4D33-958D-1A13A47DCE06}" type="pres">
      <dgm:prSet presAssocID="{959AE30B-BB40-415F-9DA0-93EC6B6B4F96}" presName="connectorText" presStyleLbl="sibTrans2D1" presStyleIdx="2" presStyleCnt="5"/>
      <dgm:spPr/>
      <dgm:t>
        <a:bodyPr/>
        <a:lstStyle/>
        <a:p>
          <a:pPr rtl="1"/>
          <a:endParaRPr lang="he-IL"/>
        </a:p>
      </dgm:t>
    </dgm:pt>
    <dgm:pt modelId="{5E2D8182-0D97-4121-BD3C-3A76ED67FF7F}" type="pres">
      <dgm:prSet presAssocID="{C0B85275-2165-4BD8-97AF-DD77E222EB90}" presName="node" presStyleLbl="node1" presStyleIdx="3" presStyleCnt="6">
        <dgm:presLayoutVars>
          <dgm:bulletEnabled val="1"/>
        </dgm:presLayoutVars>
      </dgm:prSet>
      <dgm:spPr/>
      <dgm:t>
        <a:bodyPr/>
        <a:lstStyle/>
        <a:p>
          <a:pPr rtl="1"/>
          <a:endParaRPr lang="he-IL"/>
        </a:p>
      </dgm:t>
    </dgm:pt>
    <dgm:pt modelId="{1212E163-B20D-4131-A035-96C89936EE12}" type="pres">
      <dgm:prSet presAssocID="{C4401ED2-66B4-4F5A-8051-94E229062F04}" presName="sibTrans" presStyleLbl="sibTrans2D1" presStyleIdx="3" presStyleCnt="5"/>
      <dgm:spPr/>
      <dgm:t>
        <a:bodyPr/>
        <a:lstStyle/>
        <a:p>
          <a:pPr rtl="1"/>
          <a:endParaRPr lang="he-IL"/>
        </a:p>
      </dgm:t>
    </dgm:pt>
    <dgm:pt modelId="{CF235A76-019B-43B4-B227-39E6BA001FC3}" type="pres">
      <dgm:prSet presAssocID="{C4401ED2-66B4-4F5A-8051-94E229062F04}" presName="connectorText" presStyleLbl="sibTrans2D1" presStyleIdx="3" presStyleCnt="5"/>
      <dgm:spPr/>
      <dgm:t>
        <a:bodyPr/>
        <a:lstStyle/>
        <a:p>
          <a:pPr rtl="1"/>
          <a:endParaRPr lang="he-IL"/>
        </a:p>
      </dgm:t>
    </dgm:pt>
    <dgm:pt modelId="{2B4A7F96-F73A-4E9A-9B4E-87A98C688821}" type="pres">
      <dgm:prSet presAssocID="{2A8B7944-B9D9-40D8-B316-A6C4AACA9C97}" presName="node" presStyleLbl="node1" presStyleIdx="4" presStyleCnt="6">
        <dgm:presLayoutVars>
          <dgm:bulletEnabled val="1"/>
        </dgm:presLayoutVars>
      </dgm:prSet>
      <dgm:spPr/>
      <dgm:t>
        <a:bodyPr/>
        <a:lstStyle/>
        <a:p>
          <a:pPr rtl="1"/>
          <a:endParaRPr lang="he-IL"/>
        </a:p>
      </dgm:t>
    </dgm:pt>
    <dgm:pt modelId="{ABAD830B-7379-42AD-9DAE-CB2D1D992E18}" type="pres">
      <dgm:prSet presAssocID="{86A66080-7E49-4018-8314-674125097638}" presName="sibTrans" presStyleLbl="sibTrans2D1" presStyleIdx="4" presStyleCnt="5"/>
      <dgm:spPr/>
      <dgm:t>
        <a:bodyPr/>
        <a:lstStyle/>
        <a:p>
          <a:pPr rtl="1"/>
          <a:endParaRPr lang="he-IL"/>
        </a:p>
      </dgm:t>
    </dgm:pt>
    <dgm:pt modelId="{C1A5D9C5-9EC5-4607-A233-285366C69B45}" type="pres">
      <dgm:prSet presAssocID="{86A66080-7E49-4018-8314-674125097638}" presName="connectorText" presStyleLbl="sibTrans2D1" presStyleIdx="4" presStyleCnt="5"/>
      <dgm:spPr/>
      <dgm:t>
        <a:bodyPr/>
        <a:lstStyle/>
        <a:p>
          <a:pPr rtl="1"/>
          <a:endParaRPr lang="he-IL"/>
        </a:p>
      </dgm:t>
    </dgm:pt>
    <dgm:pt modelId="{1E910F4C-B576-438C-B730-61262C57264D}" type="pres">
      <dgm:prSet presAssocID="{F6F66ED0-5A48-48D2-9395-FC6BA8A901DA}" presName="node" presStyleLbl="node1" presStyleIdx="5" presStyleCnt="6">
        <dgm:presLayoutVars>
          <dgm:bulletEnabled val="1"/>
        </dgm:presLayoutVars>
      </dgm:prSet>
      <dgm:spPr/>
      <dgm:t>
        <a:bodyPr/>
        <a:lstStyle/>
        <a:p>
          <a:pPr rtl="1"/>
          <a:endParaRPr lang="he-IL"/>
        </a:p>
      </dgm:t>
    </dgm:pt>
  </dgm:ptLst>
  <dgm:cxnLst>
    <dgm:cxn modelId="{300E2A19-F223-4BA6-9805-B8561D161F91}" type="presOf" srcId="{46278DB0-5750-46DD-BD2A-BDA46A97F8ED}" destId="{2735960F-053D-4852-A141-96D6C3D0E278}" srcOrd="0" destOrd="0" presId="urn:microsoft.com/office/officeart/2005/8/layout/process1"/>
    <dgm:cxn modelId="{857A711D-0433-40A4-BABE-D9740AE2E905}" srcId="{2F760E3A-9E64-47BF-97D6-B781344C4A15}" destId="{46278DB0-5750-46DD-BD2A-BDA46A97F8ED}" srcOrd="2" destOrd="0" parTransId="{24F60687-F664-4C55-A7A5-2FC740A93155}" sibTransId="{959AE30B-BB40-415F-9DA0-93EC6B6B4F96}"/>
    <dgm:cxn modelId="{2490F120-D6DB-4462-9D68-868A3D0DC41F}" srcId="{2F760E3A-9E64-47BF-97D6-B781344C4A15}" destId="{C0B85275-2165-4BD8-97AF-DD77E222EB90}" srcOrd="3" destOrd="0" parTransId="{FF79DC71-79BF-4782-9B79-EE71D12B5353}" sibTransId="{C4401ED2-66B4-4F5A-8051-94E229062F04}"/>
    <dgm:cxn modelId="{C299282B-8ECD-45CB-805C-721AA359D6F3}" type="presOf" srcId="{C4401ED2-66B4-4F5A-8051-94E229062F04}" destId="{CF235A76-019B-43B4-B227-39E6BA001FC3}" srcOrd="1" destOrd="0" presId="urn:microsoft.com/office/officeart/2005/8/layout/process1"/>
    <dgm:cxn modelId="{C4394C56-8804-4F3F-A098-D0634B6B0673}" type="presOf" srcId="{F6F66ED0-5A48-48D2-9395-FC6BA8A901DA}" destId="{1E910F4C-B576-438C-B730-61262C57264D}" srcOrd="0" destOrd="0" presId="urn:microsoft.com/office/officeart/2005/8/layout/process1"/>
    <dgm:cxn modelId="{75464DB2-96F2-43AF-A1D0-6750C0D3D448}" type="presOf" srcId="{F06FE37F-E31D-4A63-A439-1EAE900994EC}" destId="{CFE8EC8B-A45A-41A1-8066-2EE34BC90651}" srcOrd="0" destOrd="0" presId="urn:microsoft.com/office/officeart/2005/8/layout/process1"/>
    <dgm:cxn modelId="{479E40A3-41D0-4F9C-9D21-71E47478C69E}" type="presOf" srcId="{2F760E3A-9E64-47BF-97D6-B781344C4A15}" destId="{4B8FCBA3-4C8C-48A0-9F24-C7D0DE722DE2}" srcOrd="0" destOrd="0" presId="urn:microsoft.com/office/officeart/2005/8/layout/process1"/>
    <dgm:cxn modelId="{F4651CC7-685E-4F99-8E81-3A83CDDC93EF}" srcId="{2F760E3A-9E64-47BF-97D6-B781344C4A15}" destId="{8C8B2F18-1442-4C94-BCFC-8DD43AADDF45}" srcOrd="1" destOrd="0" parTransId="{3D93F42D-6A62-42CC-A147-216959A82CE9}" sibTransId="{5F1C8A8D-529B-4713-8E91-3E9973A287CC}"/>
    <dgm:cxn modelId="{6449899D-1C6F-4D5B-8A0F-7333AD38126B}" type="presOf" srcId="{86A66080-7E49-4018-8314-674125097638}" destId="{C1A5D9C5-9EC5-4607-A233-285366C69B45}" srcOrd="1" destOrd="0" presId="urn:microsoft.com/office/officeart/2005/8/layout/process1"/>
    <dgm:cxn modelId="{35722366-F0E6-46AB-B65A-E250A3DDE783}" type="presOf" srcId="{C0B85275-2165-4BD8-97AF-DD77E222EB90}" destId="{5E2D8182-0D97-4121-BD3C-3A76ED67FF7F}" srcOrd="0" destOrd="0" presId="urn:microsoft.com/office/officeart/2005/8/layout/process1"/>
    <dgm:cxn modelId="{1EA0430D-693F-4427-BBD9-9B6A1E98536F}" type="presOf" srcId="{C4401ED2-66B4-4F5A-8051-94E229062F04}" destId="{1212E163-B20D-4131-A035-96C89936EE12}" srcOrd="0" destOrd="0" presId="urn:microsoft.com/office/officeart/2005/8/layout/process1"/>
    <dgm:cxn modelId="{86D288B6-0F7E-46CB-A226-4953372BCEF0}" srcId="{2F760E3A-9E64-47BF-97D6-B781344C4A15}" destId="{F06FE37F-E31D-4A63-A439-1EAE900994EC}" srcOrd="0" destOrd="0" parTransId="{978C9F90-F558-4E29-80D9-3B88E7343693}" sibTransId="{C749B88C-BD71-4AEC-BCD6-C945DA468C5F}"/>
    <dgm:cxn modelId="{7D2C75B4-46CD-4A5A-B4B3-DA83D9A47D2C}" type="presOf" srcId="{959AE30B-BB40-415F-9DA0-93EC6B6B4F96}" destId="{E48DEB98-ACEB-4D33-958D-1A13A47DCE06}" srcOrd="1" destOrd="0" presId="urn:microsoft.com/office/officeart/2005/8/layout/process1"/>
    <dgm:cxn modelId="{2C2189DB-9F5B-4015-ADBE-E9D5F6B71C75}" type="presOf" srcId="{C749B88C-BD71-4AEC-BCD6-C945DA468C5F}" destId="{1462F873-A18A-41A7-B5DC-B2AA3B19E201}" srcOrd="1" destOrd="0" presId="urn:microsoft.com/office/officeart/2005/8/layout/process1"/>
    <dgm:cxn modelId="{D5B0D92A-AEC5-4015-8717-533267C595D8}" type="presOf" srcId="{8C8B2F18-1442-4C94-BCFC-8DD43AADDF45}" destId="{E0E88674-8F04-4481-A895-561723BF50AA}" srcOrd="0" destOrd="0" presId="urn:microsoft.com/office/officeart/2005/8/layout/process1"/>
    <dgm:cxn modelId="{86D3FCCA-ED22-4DE2-8A39-79FCA7BBBB20}" srcId="{2F760E3A-9E64-47BF-97D6-B781344C4A15}" destId="{2A8B7944-B9D9-40D8-B316-A6C4AACA9C97}" srcOrd="4" destOrd="0" parTransId="{7393794C-DC87-4E72-9CDA-138B67996B16}" sibTransId="{86A66080-7E49-4018-8314-674125097638}"/>
    <dgm:cxn modelId="{C0154BAE-BE75-4FA2-A03B-D642EB0E0AE6}" type="presOf" srcId="{5F1C8A8D-529B-4713-8E91-3E9973A287CC}" destId="{B7082D3A-7CE6-4492-A77A-9857C30C4A2A}" srcOrd="0" destOrd="0" presId="urn:microsoft.com/office/officeart/2005/8/layout/process1"/>
    <dgm:cxn modelId="{3EDEC274-02D8-4A4A-9CCE-288B59569636}" type="presOf" srcId="{C749B88C-BD71-4AEC-BCD6-C945DA468C5F}" destId="{FE68D342-9B37-43B6-BB44-67B65C3EAC1A}" srcOrd="0" destOrd="0" presId="urn:microsoft.com/office/officeart/2005/8/layout/process1"/>
    <dgm:cxn modelId="{4B780B5A-3A38-4993-A86B-4EC497AE68F8}" type="presOf" srcId="{86A66080-7E49-4018-8314-674125097638}" destId="{ABAD830B-7379-42AD-9DAE-CB2D1D992E18}" srcOrd="0" destOrd="0" presId="urn:microsoft.com/office/officeart/2005/8/layout/process1"/>
    <dgm:cxn modelId="{53E3A956-2A5A-4352-9657-81411A094682}" srcId="{2F760E3A-9E64-47BF-97D6-B781344C4A15}" destId="{F6F66ED0-5A48-48D2-9395-FC6BA8A901DA}" srcOrd="5" destOrd="0" parTransId="{D09F0072-1D88-4FDA-AFC5-90D23BCB3A81}" sibTransId="{CEEDD965-EF53-4591-A86F-3F638C2B18DB}"/>
    <dgm:cxn modelId="{2F0153E6-FAFC-4D2A-96A1-8E26999FEA44}" type="presOf" srcId="{5F1C8A8D-529B-4713-8E91-3E9973A287CC}" destId="{D6306413-20CA-436D-9025-1364670B8C47}" srcOrd="1" destOrd="0" presId="urn:microsoft.com/office/officeart/2005/8/layout/process1"/>
    <dgm:cxn modelId="{E53721A8-9DD2-41CA-9BE2-7188D7CB119A}" type="presOf" srcId="{959AE30B-BB40-415F-9DA0-93EC6B6B4F96}" destId="{39162514-192C-4C7E-977D-FDCDAD752D33}" srcOrd="0" destOrd="0" presId="urn:microsoft.com/office/officeart/2005/8/layout/process1"/>
    <dgm:cxn modelId="{4130AF4B-6723-4EA4-836A-09EECE87F654}" type="presOf" srcId="{2A8B7944-B9D9-40D8-B316-A6C4AACA9C97}" destId="{2B4A7F96-F73A-4E9A-9B4E-87A98C688821}" srcOrd="0" destOrd="0" presId="urn:microsoft.com/office/officeart/2005/8/layout/process1"/>
    <dgm:cxn modelId="{00E4E591-FAF3-4406-BB16-0F58E5FA9212}" type="presParOf" srcId="{4B8FCBA3-4C8C-48A0-9F24-C7D0DE722DE2}" destId="{CFE8EC8B-A45A-41A1-8066-2EE34BC90651}" srcOrd="0" destOrd="0" presId="urn:microsoft.com/office/officeart/2005/8/layout/process1"/>
    <dgm:cxn modelId="{60FB7EDA-2F6E-4F48-B947-C2D8E4D7D575}" type="presParOf" srcId="{4B8FCBA3-4C8C-48A0-9F24-C7D0DE722DE2}" destId="{FE68D342-9B37-43B6-BB44-67B65C3EAC1A}" srcOrd="1" destOrd="0" presId="urn:microsoft.com/office/officeart/2005/8/layout/process1"/>
    <dgm:cxn modelId="{3B6DD1FB-F694-4A74-A7E9-4FB63998027E}" type="presParOf" srcId="{FE68D342-9B37-43B6-BB44-67B65C3EAC1A}" destId="{1462F873-A18A-41A7-B5DC-B2AA3B19E201}" srcOrd="0" destOrd="0" presId="urn:microsoft.com/office/officeart/2005/8/layout/process1"/>
    <dgm:cxn modelId="{92D69950-68C6-4546-9131-2B935372508B}" type="presParOf" srcId="{4B8FCBA3-4C8C-48A0-9F24-C7D0DE722DE2}" destId="{E0E88674-8F04-4481-A895-561723BF50AA}" srcOrd="2" destOrd="0" presId="urn:microsoft.com/office/officeart/2005/8/layout/process1"/>
    <dgm:cxn modelId="{F3DEB4B3-E093-4BA8-A22A-C8F47E6DEB71}" type="presParOf" srcId="{4B8FCBA3-4C8C-48A0-9F24-C7D0DE722DE2}" destId="{B7082D3A-7CE6-4492-A77A-9857C30C4A2A}" srcOrd="3" destOrd="0" presId="urn:microsoft.com/office/officeart/2005/8/layout/process1"/>
    <dgm:cxn modelId="{37B3FD4D-CED5-4042-ADA9-3811FD0E81DA}" type="presParOf" srcId="{B7082D3A-7CE6-4492-A77A-9857C30C4A2A}" destId="{D6306413-20CA-436D-9025-1364670B8C47}" srcOrd="0" destOrd="0" presId="urn:microsoft.com/office/officeart/2005/8/layout/process1"/>
    <dgm:cxn modelId="{6DDDE11E-70CE-4C70-9F98-872C75364D5A}" type="presParOf" srcId="{4B8FCBA3-4C8C-48A0-9F24-C7D0DE722DE2}" destId="{2735960F-053D-4852-A141-96D6C3D0E278}" srcOrd="4" destOrd="0" presId="urn:microsoft.com/office/officeart/2005/8/layout/process1"/>
    <dgm:cxn modelId="{D8285EF8-5C9C-42DC-BE5F-F8AAE84E39A1}" type="presParOf" srcId="{4B8FCBA3-4C8C-48A0-9F24-C7D0DE722DE2}" destId="{39162514-192C-4C7E-977D-FDCDAD752D33}" srcOrd="5" destOrd="0" presId="urn:microsoft.com/office/officeart/2005/8/layout/process1"/>
    <dgm:cxn modelId="{6C720E32-1CAD-488B-974E-CDB6804C8D86}" type="presParOf" srcId="{39162514-192C-4C7E-977D-FDCDAD752D33}" destId="{E48DEB98-ACEB-4D33-958D-1A13A47DCE06}" srcOrd="0" destOrd="0" presId="urn:microsoft.com/office/officeart/2005/8/layout/process1"/>
    <dgm:cxn modelId="{5D51BC21-9F50-4516-8D68-61C5EA3B8514}" type="presParOf" srcId="{4B8FCBA3-4C8C-48A0-9F24-C7D0DE722DE2}" destId="{5E2D8182-0D97-4121-BD3C-3A76ED67FF7F}" srcOrd="6" destOrd="0" presId="urn:microsoft.com/office/officeart/2005/8/layout/process1"/>
    <dgm:cxn modelId="{D70ACE92-9DE2-4D98-9496-EB3DB4CBB91F}" type="presParOf" srcId="{4B8FCBA3-4C8C-48A0-9F24-C7D0DE722DE2}" destId="{1212E163-B20D-4131-A035-96C89936EE12}" srcOrd="7" destOrd="0" presId="urn:microsoft.com/office/officeart/2005/8/layout/process1"/>
    <dgm:cxn modelId="{9C56DA43-664E-4572-B994-D4982E8E72CF}" type="presParOf" srcId="{1212E163-B20D-4131-A035-96C89936EE12}" destId="{CF235A76-019B-43B4-B227-39E6BA001FC3}" srcOrd="0" destOrd="0" presId="urn:microsoft.com/office/officeart/2005/8/layout/process1"/>
    <dgm:cxn modelId="{976BBB7F-74C2-4842-9CC2-C8FFA17348A1}" type="presParOf" srcId="{4B8FCBA3-4C8C-48A0-9F24-C7D0DE722DE2}" destId="{2B4A7F96-F73A-4E9A-9B4E-87A98C688821}" srcOrd="8" destOrd="0" presId="urn:microsoft.com/office/officeart/2005/8/layout/process1"/>
    <dgm:cxn modelId="{02019C8E-A9FB-4C5C-A1CC-9A7435BBBDB2}" type="presParOf" srcId="{4B8FCBA3-4C8C-48A0-9F24-C7D0DE722DE2}" destId="{ABAD830B-7379-42AD-9DAE-CB2D1D992E18}" srcOrd="9" destOrd="0" presId="urn:microsoft.com/office/officeart/2005/8/layout/process1"/>
    <dgm:cxn modelId="{9FAEC51E-DA2D-4404-B1DC-7EFCAE48CFED}" type="presParOf" srcId="{ABAD830B-7379-42AD-9DAE-CB2D1D992E18}" destId="{C1A5D9C5-9EC5-4607-A233-285366C69B45}" srcOrd="0" destOrd="0" presId="urn:microsoft.com/office/officeart/2005/8/layout/process1"/>
    <dgm:cxn modelId="{6CA01C51-F52D-42DB-9A4A-DFF3C7B1D554}" type="presParOf" srcId="{4B8FCBA3-4C8C-48A0-9F24-C7D0DE722DE2}" destId="{1E910F4C-B576-438C-B730-61262C57264D}" srcOrd="10" destOrd="0" presId="urn:microsoft.com/office/officeart/2005/8/layout/process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F760E3A-9E64-47BF-97D6-B781344C4A15}"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pPr rtl="1"/>
          <a:endParaRPr lang="he-IL"/>
        </a:p>
      </dgm:t>
    </dgm:pt>
    <dgm:pt modelId="{F06FE37F-E31D-4A63-A439-1EAE900994EC}">
      <dgm:prSet/>
      <dgm:spPr>
        <a:noFill/>
        <a:ln>
          <a:noFill/>
        </a:ln>
      </dgm:spPr>
      <dgm:t>
        <a:bodyPr/>
        <a:lstStyle/>
        <a:p>
          <a:pPr rtl="1"/>
          <a:r>
            <a:rPr lang="he-IL" dirty="0" smtClean="0">
              <a:solidFill>
                <a:schemeClr val="tx2">
                  <a:lumMod val="60000"/>
                  <a:lumOff val="40000"/>
                </a:schemeClr>
              </a:solidFill>
            </a:rPr>
            <a:t>הצגת האגף</a:t>
          </a:r>
          <a:endParaRPr lang="he-IL" dirty="0">
            <a:solidFill>
              <a:schemeClr val="tx2">
                <a:lumMod val="60000"/>
                <a:lumOff val="40000"/>
              </a:schemeClr>
            </a:solidFill>
          </a:endParaRPr>
        </a:p>
      </dgm:t>
    </dgm:pt>
    <dgm:pt modelId="{978C9F90-F558-4E29-80D9-3B88E7343693}" type="parTrans" cxnId="{86D288B6-0F7E-46CB-A226-4953372BCEF0}">
      <dgm:prSet/>
      <dgm:spPr/>
      <dgm:t>
        <a:bodyPr/>
        <a:lstStyle/>
        <a:p>
          <a:pPr rtl="1"/>
          <a:endParaRPr lang="he-IL"/>
        </a:p>
      </dgm:t>
    </dgm:pt>
    <dgm:pt modelId="{C749B88C-BD71-4AEC-BCD6-C945DA468C5F}" type="sibTrans" cxnId="{86D288B6-0F7E-46CB-A226-4953372BCEF0}">
      <dgm:prSet/>
      <dgm:spPr/>
      <dgm:t>
        <a:bodyPr/>
        <a:lstStyle/>
        <a:p>
          <a:pPr rtl="1"/>
          <a:endParaRPr lang="he-IL"/>
        </a:p>
      </dgm:t>
    </dgm:pt>
    <dgm:pt modelId="{8C8B2F18-1442-4C94-BCFC-8DD43AADDF45}">
      <dgm:prSet/>
      <dgm:spPr>
        <a:noFill/>
        <a:ln>
          <a:noFill/>
        </a:ln>
      </dgm:spPr>
      <dgm:t>
        <a:bodyPr/>
        <a:lstStyle/>
        <a:p>
          <a:pPr rtl="1"/>
          <a:r>
            <a:rPr lang="he-IL" dirty="0" smtClean="0">
              <a:solidFill>
                <a:schemeClr val="tx2">
                  <a:lumMod val="60000"/>
                  <a:lumOff val="40000"/>
                </a:schemeClr>
              </a:solidFill>
            </a:rPr>
            <a:t>מבנה התקציב</a:t>
          </a:r>
          <a:endParaRPr lang="he-IL" dirty="0">
            <a:solidFill>
              <a:schemeClr val="tx2">
                <a:lumMod val="60000"/>
                <a:lumOff val="40000"/>
              </a:schemeClr>
            </a:solidFill>
          </a:endParaRPr>
        </a:p>
      </dgm:t>
    </dgm:pt>
    <dgm:pt modelId="{3D93F42D-6A62-42CC-A147-216959A82CE9}" type="parTrans" cxnId="{F4651CC7-685E-4F99-8E81-3A83CDDC93EF}">
      <dgm:prSet/>
      <dgm:spPr/>
      <dgm:t>
        <a:bodyPr/>
        <a:lstStyle/>
        <a:p>
          <a:pPr rtl="1"/>
          <a:endParaRPr lang="he-IL"/>
        </a:p>
      </dgm:t>
    </dgm:pt>
    <dgm:pt modelId="{5F1C8A8D-529B-4713-8E91-3E9973A287CC}" type="sibTrans" cxnId="{F4651CC7-685E-4F99-8E81-3A83CDDC93EF}">
      <dgm:prSet/>
      <dgm:spPr/>
      <dgm:t>
        <a:bodyPr/>
        <a:lstStyle/>
        <a:p>
          <a:pPr rtl="1"/>
          <a:endParaRPr lang="he-IL"/>
        </a:p>
      </dgm:t>
    </dgm:pt>
    <dgm:pt modelId="{46278DB0-5750-46DD-BD2A-BDA46A97F8ED}">
      <dgm:prSet/>
      <dgm:spPr>
        <a:noFill/>
        <a:ln>
          <a:noFill/>
        </a:ln>
      </dgm:spPr>
      <dgm:t>
        <a:bodyPr/>
        <a:lstStyle/>
        <a:p>
          <a:pPr rtl="1"/>
          <a:r>
            <a:rPr lang="he-IL" dirty="0" smtClean="0">
              <a:solidFill>
                <a:schemeClr val="tx2">
                  <a:lumMod val="60000"/>
                  <a:lumOff val="40000"/>
                </a:schemeClr>
              </a:solidFill>
            </a:rPr>
            <a:t>פעילות ביחידות</a:t>
          </a:r>
          <a:endParaRPr lang="he-IL" dirty="0">
            <a:solidFill>
              <a:schemeClr val="tx2">
                <a:lumMod val="60000"/>
                <a:lumOff val="40000"/>
              </a:schemeClr>
            </a:solidFill>
          </a:endParaRPr>
        </a:p>
      </dgm:t>
    </dgm:pt>
    <dgm:pt modelId="{24F60687-F664-4C55-A7A5-2FC740A93155}" type="parTrans" cxnId="{857A711D-0433-40A4-BABE-D9740AE2E905}">
      <dgm:prSet/>
      <dgm:spPr/>
      <dgm:t>
        <a:bodyPr/>
        <a:lstStyle/>
        <a:p>
          <a:pPr rtl="1"/>
          <a:endParaRPr lang="he-IL"/>
        </a:p>
      </dgm:t>
    </dgm:pt>
    <dgm:pt modelId="{959AE30B-BB40-415F-9DA0-93EC6B6B4F96}" type="sibTrans" cxnId="{857A711D-0433-40A4-BABE-D9740AE2E905}">
      <dgm:prSet/>
      <dgm:spPr/>
      <dgm:t>
        <a:bodyPr/>
        <a:lstStyle/>
        <a:p>
          <a:pPr rtl="1"/>
          <a:endParaRPr lang="he-IL"/>
        </a:p>
      </dgm:t>
    </dgm:pt>
    <dgm:pt modelId="{C0B85275-2165-4BD8-97AF-DD77E222EB90}">
      <dgm:prSet/>
      <dgm:spPr>
        <a:noFill/>
        <a:ln>
          <a:noFill/>
        </a:ln>
      </dgm:spPr>
      <dgm:t>
        <a:bodyPr/>
        <a:lstStyle/>
        <a:p>
          <a:pPr rtl="1"/>
          <a:r>
            <a:rPr lang="he-IL" dirty="0" smtClean="0">
              <a:solidFill>
                <a:schemeClr val="tx2">
                  <a:lumMod val="60000"/>
                  <a:lumOff val="40000"/>
                </a:schemeClr>
              </a:solidFill>
            </a:rPr>
            <a:t>פעילות תשתית</a:t>
          </a:r>
          <a:endParaRPr lang="he-IL" dirty="0">
            <a:solidFill>
              <a:schemeClr val="tx2">
                <a:lumMod val="60000"/>
                <a:lumOff val="40000"/>
              </a:schemeClr>
            </a:solidFill>
          </a:endParaRPr>
        </a:p>
      </dgm:t>
    </dgm:pt>
    <dgm:pt modelId="{FF79DC71-79BF-4782-9B79-EE71D12B5353}" type="parTrans" cxnId="{2490F120-D6DB-4462-9D68-868A3D0DC41F}">
      <dgm:prSet/>
      <dgm:spPr/>
      <dgm:t>
        <a:bodyPr/>
        <a:lstStyle/>
        <a:p>
          <a:pPr rtl="1"/>
          <a:endParaRPr lang="he-IL"/>
        </a:p>
      </dgm:t>
    </dgm:pt>
    <dgm:pt modelId="{C4401ED2-66B4-4F5A-8051-94E229062F04}" type="sibTrans" cxnId="{2490F120-D6DB-4462-9D68-868A3D0DC41F}">
      <dgm:prSet/>
      <dgm:spPr/>
      <dgm:t>
        <a:bodyPr/>
        <a:lstStyle/>
        <a:p>
          <a:pPr rtl="1"/>
          <a:endParaRPr lang="he-IL"/>
        </a:p>
      </dgm:t>
    </dgm:pt>
    <dgm:pt modelId="{2A8B7944-B9D9-40D8-B316-A6C4AACA9C97}">
      <dgm:prSet/>
      <dgm:spPr>
        <a:noFill/>
        <a:ln>
          <a:noFill/>
        </a:ln>
      </dgm:spPr>
      <dgm:t>
        <a:bodyPr/>
        <a:lstStyle/>
        <a:p>
          <a:pPr rtl="1"/>
          <a:r>
            <a:rPr lang="he-IL" dirty="0" smtClean="0">
              <a:solidFill>
                <a:schemeClr val="tx2">
                  <a:lumMod val="60000"/>
                  <a:lumOff val="40000"/>
                </a:schemeClr>
              </a:solidFill>
            </a:rPr>
            <a:t>פעילות רוחבית</a:t>
          </a:r>
          <a:endParaRPr lang="he-IL" dirty="0">
            <a:solidFill>
              <a:schemeClr val="tx2">
                <a:lumMod val="60000"/>
                <a:lumOff val="40000"/>
              </a:schemeClr>
            </a:solidFill>
          </a:endParaRPr>
        </a:p>
      </dgm:t>
    </dgm:pt>
    <dgm:pt modelId="{7393794C-DC87-4E72-9CDA-138B67996B16}" type="parTrans" cxnId="{86D3FCCA-ED22-4DE2-8A39-79FCA7BBBB20}">
      <dgm:prSet/>
      <dgm:spPr/>
      <dgm:t>
        <a:bodyPr/>
        <a:lstStyle/>
        <a:p>
          <a:pPr rtl="1"/>
          <a:endParaRPr lang="he-IL"/>
        </a:p>
      </dgm:t>
    </dgm:pt>
    <dgm:pt modelId="{86A66080-7E49-4018-8314-674125097638}" type="sibTrans" cxnId="{86D3FCCA-ED22-4DE2-8A39-79FCA7BBBB20}">
      <dgm:prSet/>
      <dgm:spPr/>
      <dgm:t>
        <a:bodyPr/>
        <a:lstStyle/>
        <a:p>
          <a:pPr rtl="1"/>
          <a:endParaRPr lang="he-IL"/>
        </a:p>
      </dgm:t>
    </dgm:pt>
    <dgm:pt modelId="{F6F66ED0-5A48-48D2-9395-FC6BA8A901DA}">
      <dgm:prSet/>
      <dgm:spPr>
        <a:noFill/>
        <a:ln>
          <a:noFill/>
        </a:ln>
      </dgm:spPr>
      <dgm:t>
        <a:bodyPr/>
        <a:lstStyle/>
        <a:p>
          <a:pPr rtl="1"/>
          <a:r>
            <a:rPr lang="he-IL" dirty="0" smtClean="0">
              <a:solidFill>
                <a:schemeClr val="accent2"/>
              </a:solidFill>
            </a:rPr>
            <a:t>מבט</a:t>
          </a:r>
          <a:r>
            <a:rPr lang="he-IL" dirty="0" smtClean="0">
              <a:solidFill>
                <a:schemeClr val="tx2">
                  <a:lumMod val="60000"/>
                  <a:lumOff val="40000"/>
                </a:schemeClr>
              </a:solidFill>
            </a:rPr>
            <a:t> </a:t>
          </a:r>
          <a:r>
            <a:rPr lang="he-IL" dirty="0" smtClean="0">
              <a:solidFill>
                <a:schemeClr val="accent2"/>
              </a:solidFill>
            </a:rPr>
            <a:t>לאופק</a:t>
          </a:r>
          <a:endParaRPr lang="he-IL" dirty="0">
            <a:solidFill>
              <a:schemeClr val="accent2"/>
            </a:solidFill>
          </a:endParaRPr>
        </a:p>
      </dgm:t>
    </dgm:pt>
    <dgm:pt modelId="{D09F0072-1D88-4FDA-AFC5-90D23BCB3A81}" type="parTrans" cxnId="{53E3A956-2A5A-4352-9657-81411A094682}">
      <dgm:prSet/>
      <dgm:spPr/>
      <dgm:t>
        <a:bodyPr/>
        <a:lstStyle/>
        <a:p>
          <a:pPr rtl="1"/>
          <a:endParaRPr lang="he-IL"/>
        </a:p>
      </dgm:t>
    </dgm:pt>
    <dgm:pt modelId="{CEEDD965-EF53-4591-A86F-3F638C2B18DB}" type="sibTrans" cxnId="{53E3A956-2A5A-4352-9657-81411A094682}">
      <dgm:prSet/>
      <dgm:spPr/>
      <dgm:t>
        <a:bodyPr/>
        <a:lstStyle/>
        <a:p>
          <a:pPr rtl="1"/>
          <a:endParaRPr lang="he-IL"/>
        </a:p>
      </dgm:t>
    </dgm:pt>
    <dgm:pt modelId="{4B8FCBA3-4C8C-48A0-9F24-C7D0DE722DE2}" type="pres">
      <dgm:prSet presAssocID="{2F760E3A-9E64-47BF-97D6-B781344C4A15}" presName="Name0" presStyleCnt="0">
        <dgm:presLayoutVars>
          <dgm:dir val="rev"/>
          <dgm:resizeHandles val="exact"/>
        </dgm:presLayoutVars>
      </dgm:prSet>
      <dgm:spPr/>
      <dgm:t>
        <a:bodyPr/>
        <a:lstStyle/>
        <a:p>
          <a:pPr rtl="1"/>
          <a:endParaRPr lang="he-IL"/>
        </a:p>
      </dgm:t>
    </dgm:pt>
    <dgm:pt modelId="{CFE8EC8B-A45A-41A1-8066-2EE34BC90651}" type="pres">
      <dgm:prSet presAssocID="{F06FE37F-E31D-4A63-A439-1EAE900994EC}" presName="node" presStyleLbl="node1" presStyleIdx="0" presStyleCnt="6">
        <dgm:presLayoutVars>
          <dgm:bulletEnabled val="1"/>
        </dgm:presLayoutVars>
      </dgm:prSet>
      <dgm:spPr/>
      <dgm:t>
        <a:bodyPr/>
        <a:lstStyle/>
        <a:p>
          <a:pPr rtl="1"/>
          <a:endParaRPr lang="he-IL"/>
        </a:p>
      </dgm:t>
    </dgm:pt>
    <dgm:pt modelId="{FE68D342-9B37-43B6-BB44-67B65C3EAC1A}" type="pres">
      <dgm:prSet presAssocID="{C749B88C-BD71-4AEC-BCD6-C945DA468C5F}" presName="sibTrans" presStyleLbl="sibTrans2D1" presStyleIdx="0" presStyleCnt="5"/>
      <dgm:spPr/>
      <dgm:t>
        <a:bodyPr/>
        <a:lstStyle/>
        <a:p>
          <a:pPr rtl="1"/>
          <a:endParaRPr lang="he-IL"/>
        </a:p>
      </dgm:t>
    </dgm:pt>
    <dgm:pt modelId="{1462F873-A18A-41A7-B5DC-B2AA3B19E201}" type="pres">
      <dgm:prSet presAssocID="{C749B88C-BD71-4AEC-BCD6-C945DA468C5F}" presName="connectorText" presStyleLbl="sibTrans2D1" presStyleIdx="0" presStyleCnt="5"/>
      <dgm:spPr/>
      <dgm:t>
        <a:bodyPr/>
        <a:lstStyle/>
        <a:p>
          <a:pPr rtl="1"/>
          <a:endParaRPr lang="he-IL"/>
        </a:p>
      </dgm:t>
    </dgm:pt>
    <dgm:pt modelId="{E0E88674-8F04-4481-A895-561723BF50AA}" type="pres">
      <dgm:prSet presAssocID="{8C8B2F18-1442-4C94-BCFC-8DD43AADDF45}" presName="node" presStyleLbl="node1" presStyleIdx="1" presStyleCnt="6">
        <dgm:presLayoutVars>
          <dgm:bulletEnabled val="1"/>
        </dgm:presLayoutVars>
      </dgm:prSet>
      <dgm:spPr/>
      <dgm:t>
        <a:bodyPr/>
        <a:lstStyle/>
        <a:p>
          <a:pPr rtl="1"/>
          <a:endParaRPr lang="he-IL"/>
        </a:p>
      </dgm:t>
    </dgm:pt>
    <dgm:pt modelId="{B7082D3A-7CE6-4492-A77A-9857C30C4A2A}" type="pres">
      <dgm:prSet presAssocID="{5F1C8A8D-529B-4713-8E91-3E9973A287CC}" presName="sibTrans" presStyleLbl="sibTrans2D1" presStyleIdx="1" presStyleCnt="5"/>
      <dgm:spPr/>
      <dgm:t>
        <a:bodyPr/>
        <a:lstStyle/>
        <a:p>
          <a:pPr rtl="1"/>
          <a:endParaRPr lang="he-IL"/>
        </a:p>
      </dgm:t>
    </dgm:pt>
    <dgm:pt modelId="{D6306413-20CA-436D-9025-1364670B8C47}" type="pres">
      <dgm:prSet presAssocID="{5F1C8A8D-529B-4713-8E91-3E9973A287CC}" presName="connectorText" presStyleLbl="sibTrans2D1" presStyleIdx="1" presStyleCnt="5"/>
      <dgm:spPr/>
      <dgm:t>
        <a:bodyPr/>
        <a:lstStyle/>
        <a:p>
          <a:pPr rtl="1"/>
          <a:endParaRPr lang="he-IL"/>
        </a:p>
      </dgm:t>
    </dgm:pt>
    <dgm:pt modelId="{2735960F-053D-4852-A141-96D6C3D0E278}" type="pres">
      <dgm:prSet presAssocID="{46278DB0-5750-46DD-BD2A-BDA46A97F8ED}" presName="node" presStyleLbl="node1" presStyleIdx="2" presStyleCnt="6">
        <dgm:presLayoutVars>
          <dgm:bulletEnabled val="1"/>
        </dgm:presLayoutVars>
      </dgm:prSet>
      <dgm:spPr/>
      <dgm:t>
        <a:bodyPr/>
        <a:lstStyle/>
        <a:p>
          <a:pPr rtl="1"/>
          <a:endParaRPr lang="he-IL"/>
        </a:p>
      </dgm:t>
    </dgm:pt>
    <dgm:pt modelId="{39162514-192C-4C7E-977D-FDCDAD752D33}" type="pres">
      <dgm:prSet presAssocID="{959AE30B-BB40-415F-9DA0-93EC6B6B4F96}" presName="sibTrans" presStyleLbl="sibTrans2D1" presStyleIdx="2" presStyleCnt="5"/>
      <dgm:spPr/>
      <dgm:t>
        <a:bodyPr/>
        <a:lstStyle/>
        <a:p>
          <a:pPr rtl="1"/>
          <a:endParaRPr lang="he-IL"/>
        </a:p>
      </dgm:t>
    </dgm:pt>
    <dgm:pt modelId="{E48DEB98-ACEB-4D33-958D-1A13A47DCE06}" type="pres">
      <dgm:prSet presAssocID="{959AE30B-BB40-415F-9DA0-93EC6B6B4F96}" presName="connectorText" presStyleLbl="sibTrans2D1" presStyleIdx="2" presStyleCnt="5"/>
      <dgm:spPr/>
      <dgm:t>
        <a:bodyPr/>
        <a:lstStyle/>
        <a:p>
          <a:pPr rtl="1"/>
          <a:endParaRPr lang="he-IL"/>
        </a:p>
      </dgm:t>
    </dgm:pt>
    <dgm:pt modelId="{5E2D8182-0D97-4121-BD3C-3A76ED67FF7F}" type="pres">
      <dgm:prSet presAssocID="{C0B85275-2165-4BD8-97AF-DD77E222EB90}" presName="node" presStyleLbl="node1" presStyleIdx="3" presStyleCnt="6">
        <dgm:presLayoutVars>
          <dgm:bulletEnabled val="1"/>
        </dgm:presLayoutVars>
      </dgm:prSet>
      <dgm:spPr/>
      <dgm:t>
        <a:bodyPr/>
        <a:lstStyle/>
        <a:p>
          <a:pPr rtl="1"/>
          <a:endParaRPr lang="he-IL"/>
        </a:p>
      </dgm:t>
    </dgm:pt>
    <dgm:pt modelId="{1212E163-B20D-4131-A035-96C89936EE12}" type="pres">
      <dgm:prSet presAssocID="{C4401ED2-66B4-4F5A-8051-94E229062F04}" presName="sibTrans" presStyleLbl="sibTrans2D1" presStyleIdx="3" presStyleCnt="5"/>
      <dgm:spPr/>
      <dgm:t>
        <a:bodyPr/>
        <a:lstStyle/>
        <a:p>
          <a:pPr rtl="1"/>
          <a:endParaRPr lang="he-IL"/>
        </a:p>
      </dgm:t>
    </dgm:pt>
    <dgm:pt modelId="{CF235A76-019B-43B4-B227-39E6BA001FC3}" type="pres">
      <dgm:prSet presAssocID="{C4401ED2-66B4-4F5A-8051-94E229062F04}" presName="connectorText" presStyleLbl="sibTrans2D1" presStyleIdx="3" presStyleCnt="5"/>
      <dgm:spPr/>
      <dgm:t>
        <a:bodyPr/>
        <a:lstStyle/>
        <a:p>
          <a:pPr rtl="1"/>
          <a:endParaRPr lang="he-IL"/>
        </a:p>
      </dgm:t>
    </dgm:pt>
    <dgm:pt modelId="{2B4A7F96-F73A-4E9A-9B4E-87A98C688821}" type="pres">
      <dgm:prSet presAssocID="{2A8B7944-B9D9-40D8-B316-A6C4AACA9C97}" presName="node" presStyleLbl="node1" presStyleIdx="4" presStyleCnt="6">
        <dgm:presLayoutVars>
          <dgm:bulletEnabled val="1"/>
        </dgm:presLayoutVars>
      </dgm:prSet>
      <dgm:spPr/>
      <dgm:t>
        <a:bodyPr/>
        <a:lstStyle/>
        <a:p>
          <a:pPr rtl="1"/>
          <a:endParaRPr lang="he-IL"/>
        </a:p>
      </dgm:t>
    </dgm:pt>
    <dgm:pt modelId="{ABAD830B-7379-42AD-9DAE-CB2D1D992E18}" type="pres">
      <dgm:prSet presAssocID="{86A66080-7E49-4018-8314-674125097638}" presName="sibTrans" presStyleLbl="sibTrans2D1" presStyleIdx="4" presStyleCnt="5"/>
      <dgm:spPr/>
      <dgm:t>
        <a:bodyPr/>
        <a:lstStyle/>
        <a:p>
          <a:pPr rtl="1"/>
          <a:endParaRPr lang="he-IL"/>
        </a:p>
      </dgm:t>
    </dgm:pt>
    <dgm:pt modelId="{C1A5D9C5-9EC5-4607-A233-285366C69B45}" type="pres">
      <dgm:prSet presAssocID="{86A66080-7E49-4018-8314-674125097638}" presName="connectorText" presStyleLbl="sibTrans2D1" presStyleIdx="4" presStyleCnt="5"/>
      <dgm:spPr/>
      <dgm:t>
        <a:bodyPr/>
        <a:lstStyle/>
        <a:p>
          <a:pPr rtl="1"/>
          <a:endParaRPr lang="he-IL"/>
        </a:p>
      </dgm:t>
    </dgm:pt>
    <dgm:pt modelId="{1E910F4C-B576-438C-B730-61262C57264D}" type="pres">
      <dgm:prSet presAssocID="{F6F66ED0-5A48-48D2-9395-FC6BA8A901DA}" presName="node" presStyleLbl="node1" presStyleIdx="5" presStyleCnt="6">
        <dgm:presLayoutVars>
          <dgm:bulletEnabled val="1"/>
        </dgm:presLayoutVars>
      </dgm:prSet>
      <dgm:spPr/>
      <dgm:t>
        <a:bodyPr/>
        <a:lstStyle/>
        <a:p>
          <a:pPr rtl="1"/>
          <a:endParaRPr lang="he-IL"/>
        </a:p>
      </dgm:t>
    </dgm:pt>
  </dgm:ptLst>
  <dgm:cxnLst>
    <dgm:cxn modelId="{857A711D-0433-40A4-BABE-D9740AE2E905}" srcId="{2F760E3A-9E64-47BF-97D6-B781344C4A15}" destId="{46278DB0-5750-46DD-BD2A-BDA46A97F8ED}" srcOrd="2" destOrd="0" parTransId="{24F60687-F664-4C55-A7A5-2FC740A93155}" sibTransId="{959AE30B-BB40-415F-9DA0-93EC6B6B4F96}"/>
    <dgm:cxn modelId="{67426C04-2E3C-4158-8EBB-291F57584185}" type="presOf" srcId="{959AE30B-BB40-415F-9DA0-93EC6B6B4F96}" destId="{39162514-192C-4C7E-977D-FDCDAD752D33}" srcOrd="0" destOrd="0" presId="urn:microsoft.com/office/officeart/2005/8/layout/process1"/>
    <dgm:cxn modelId="{DB9EC916-0BE4-4F4F-ACC5-EE59B87A0931}" type="presOf" srcId="{86A66080-7E49-4018-8314-674125097638}" destId="{ABAD830B-7379-42AD-9DAE-CB2D1D992E18}" srcOrd="0" destOrd="0" presId="urn:microsoft.com/office/officeart/2005/8/layout/process1"/>
    <dgm:cxn modelId="{2490F120-D6DB-4462-9D68-868A3D0DC41F}" srcId="{2F760E3A-9E64-47BF-97D6-B781344C4A15}" destId="{C0B85275-2165-4BD8-97AF-DD77E222EB90}" srcOrd="3" destOrd="0" parTransId="{FF79DC71-79BF-4782-9B79-EE71D12B5353}" sibTransId="{C4401ED2-66B4-4F5A-8051-94E229062F04}"/>
    <dgm:cxn modelId="{FB3DC491-03B1-401A-AA09-FD9BBC1119D3}" type="presOf" srcId="{959AE30B-BB40-415F-9DA0-93EC6B6B4F96}" destId="{E48DEB98-ACEB-4D33-958D-1A13A47DCE06}" srcOrd="1" destOrd="0" presId="urn:microsoft.com/office/officeart/2005/8/layout/process1"/>
    <dgm:cxn modelId="{F595664B-16EA-4496-85D3-D28A1B08F090}" type="presOf" srcId="{86A66080-7E49-4018-8314-674125097638}" destId="{C1A5D9C5-9EC5-4607-A233-285366C69B45}" srcOrd="1" destOrd="0" presId="urn:microsoft.com/office/officeart/2005/8/layout/process1"/>
    <dgm:cxn modelId="{F4651CC7-685E-4F99-8E81-3A83CDDC93EF}" srcId="{2F760E3A-9E64-47BF-97D6-B781344C4A15}" destId="{8C8B2F18-1442-4C94-BCFC-8DD43AADDF45}" srcOrd="1" destOrd="0" parTransId="{3D93F42D-6A62-42CC-A147-216959A82CE9}" sibTransId="{5F1C8A8D-529B-4713-8E91-3E9973A287CC}"/>
    <dgm:cxn modelId="{CE650F2D-F6FC-4B7E-9C38-C849AB0BFBA4}" type="presOf" srcId="{C749B88C-BD71-4AEC-BCD6-C945DA468C5F}" destId="{1462F873-A18A-41A7-B5DC-B2AA3B19E201}" srcOrd="1" destOrd="0" presId="urn:microsoft.com/office/officeart/2005/8/layout/process1"/>
    <dgm:cxn modelId="{F4F9913E-18C3-46CB-AEF7-60B41BA0CB76}" type="presOf" srcId="{C0B85275-2165-4BD8-97AF-DD77E222EB90}" destId="{5E2D8182-0D97-4121-BD3C-3A76ED67FF7F}" srcOrd="0" destOrd="0" presId="urn:microsoft.com/office/officeart/2005/8/layout/process1"/>
    <dgm:cxn modelId="{86D288B6-0F7E-46CB-A226-4953372BCEF0}" srcId="{2F760E3A-9E64-47BF-97D6-B781344C4A15}" destId="{F06FE37F-E31D-4A63-A439-1EAE900994EC}" srcOrd="0" destOrd="0" parTransId="{978C9F90-F558-4E29-80D9-3B88E7343693}" sibTransId="{C749B88C-BD71-4AEC-BCD6-C945DA468C5F}"/>
    <dgm:cxn modelId="{B31BDDF4-F4BE-4C3B-B258-74804C005B2F}" type="presOf" srcId="{F06FE37F-E31D-4A63-A439-1EAE900994EC}" destId="{CFE8EC8B-A45A-41A1-8066-2EE34BC90651}" srcOrd="0" destOrd="0" presId="urn:microsoft.com/office/officeart/2005/8/layout/process1"/>
    <dgm:cxn modelId="{89870725-4331-4BBA-992C-B37A66E083DF}" type="presOf" srcId="{8C8B2F18-1442-4C94-BCFC-8DD43AADDF45}" destId="{E0E88674-8F04-4481-A895-561723BF50AA}" srcOrd="0" destOrd="0" presId="urn:microsoft.com/office/officeart/2005/8/layout/process1"/>
    <dgm:cxn modelId="{655FCD86-3A54-4307-800B-0FB12BEF58F4}" type="presOf" srcId="{46278DB0-5750-46DD-BD2A-BDA46A97F8ED}" destId="{2735960F-053D-4852-A141-96D6C3D0E278}" srcOrd="0" destOrd="0" presId="urn:microsoft.com/office/officeart/2005/8/layout/process1"/>
    <dgm:cxn modelId="{3969D20A-67AA-48FE-9384-49367C7A22AA}" type="presOf" srcId="{2A8B7944-B9D9-40D8-B316-A6C4AACA9C97}" destId="{2B4A7F96-F73A-4E9A-9B4E-87A98C688821}" srcOrd="0" destOrd="0" presId="urn:microsoft.com/office/officeart/2005/8/layout/process1"/>
    <dgm:cxn modelId="{86D3FCCA-ED22-4DE2-8A39-79FCA7BBBB20}" srcId="{2F760E3A-9E64-47BF-97D6-B781344C4A15}" destId="{2A8B7944-B9D9-40D8-B316-A6C4AACA9C97}" srcOrd="4" destOrd="0" parTransId="{7393794C-DC87-4E72-9CDA-138B67996B16}" sibTransId="{86A66080-7E49-4018-8314-674125097638}"/>
    <dgm:cxn modelId="{C10349F6-8E68-4800-BE20-5D52C6FFCCAE}" type="presOf" srcId="{5F1C8A8D-529B-4713-8E91-3E9973A287CC}" destId="{D6306413-20CA-436D-9025-1364670B8C47}" srcOrd="1" destOrd="0" presId="urn:microsoft.com/office/officeart/2005/8/layout/process1"/>
    <dgm:cxn modelId="{3483E8DB-29CF-4B0D-8072-7A66D6B6A168}" type="presOf" srcId="{2F760E3A-9E64-47BF-97D6-B781344C4A15}" destId="{4B8FCBA3-4C8C-48A0-9F24-C7D0DE722DE2}" srcOrd="0" destOrd="0" presId="urn:microsoft.com/office/officeart/2005/8/layout/process1"/>
    <dgm:cxn modelId="{C4C817CC-2F5F-4240-9635-2F3A6406EA6A}" type="presOf" srcId="{5F1C8A8D-529B-4713-8E91-3E9973A287CC}" destId="{B7082D3A-7CE6-4492-A77A-9857C30C4A2A}" srcOrd="0" destOrd="0" presId="urn:microsoft.com/office/officeart/2005/8/layout/process1"/>
    <dgm:cxn modelId="{DB0E397D-A9DD-469D-9349-2D5EEE1991CF}" type="presOf" srcId="{C4401ED2-66B4-4F5A-8051-94E229062F04}" destId="{CF235A76-019B-43B4-B227-39E6BA001FC3}" srcOrd="1" destOrd="0" presId="urn:microsoft.com/office/officeart/2005/8/layout/process1"/>
    <dgm:cxn modelId="{53E3A956-2A5A-4352-9657-81411A094682}" srcId="{2F760E3A-9E64-47BF-97D6-B781344C4A15}" destId="{F6F66ED0-5A48-48D2-9395-FC6BA8A901DA}" srcOrd="5" destOrd="0" parTransId="{D09F0072-1D88-4FDA-AFC5-90D23BCB3A81}" sibTransId="{CEEDD965-EF53-4591-A86F-3F638C2B18DB}"/>
    <dgm:cxn modelId="{B89C8752-3804-4773-A54D-4F3AB9A1FE07}" type="presOf" srcId="{C749B88C-BD71-4AEC-BCD6-C945DA468C5F}" destId="{FE68D342-9B37-43B6-BB44-67B65C3EAC1A}" srcOrd="0" destOrd="0" presId="urn:microsoft.com/office/officeart/2005/8/layout/process1"/>
    <dgm:cxn modelId="{BCE37A96-1153-498D-A510-5D310DD50C00}" type="presOf" srcId="{F6F66ED0-5A48-48D2-9395-FC6BA8A901DA}" destId="{1E910F4C-B576-438C-B730-61262C57264D}" srcOrd="0" destOrd="0" presId="urn:microsoft.com/office/officeart/2005/8/layout/process1"/>
    <dgm:cxn modelId="{C32625EA-6B4F-4486-A69E-68BB637E8199}" type="presOf" srcId="{C4401ED2-66B4-4F5A-8051-94E229062F04}" destId="{1212E163-B20D-4131-A035-96C89936EE12}" srcOrd="0" destOrd="0" presId="urn:microsoft.com/office/officeart/2005/8/layout/process1"/>
    <dgm:cxn modelId="{17492F62-7A78-4C48-B67F-5CFE88238B86}" type="presParOf" srcId="{4B8FCBA3-4C8C-48A0-9F24-C7D0DE722DE2}" destId="{CFE8EC8B-A45A-41A1-8066-2EE34BC90651}" srcOrd="0" destOrd="0" presId="urn:microsoft.com/office/officeart/2005/8/layout/process1"/>
    <dgm:cxn modelId="{EFACDC53-F9E6-4B3F-92F9-854D2AFC3D21}" type="presParOf" srcId="{4B8FCBA3-4C8C-48A0-9F24-C7D0DE722DE2}" destId="{FE68D342-9B37-43B6-BB44-67B65C3EAC1A}" srcOrd="1" destOrd="0" presId="urn:microsoft.com/office/officeart/2005/8/layout/process1"/>
    <dgm:cxn modelId="{B45AADAE-896C-4A5D-B68F-7FAF4D6FDD2B}" type="presParOf" srcId="{FE68D342-9B37-43B6-BB44-67B65C3EAC1A}" destId="{1462F873-A18A-41A7-B5DC-B2AA3B19E201}" srcOrd="0" destOrd="0" presId="urn:microsoft.com/office/officeart/2005/8/layout/process1"/>
    <dgm:cxn modelId="{B6175E8A-7D51-4CC8-878D-8A7DFE3DB470}" type="presParOf" srcId="{4B8FCBA3-4C8C-48A0-9F24-C7D0DE722DE2}" destId="{E0E88674-8F04-4481-A895-561723BF50AA}" srcOrd="2" destOrd="0" presId="urn:microsoft.com/office/officeart/2005/8/layout/process1"/>
    <dgm:cxn modelId="{495383B1-8DA4-461F-BF2C-385D849D0BA0}" type="presParOf" srcId="{4B8FCBA3-4C8C-48A0-9F24-C7D0DE722DE2}" destId="{B7082D3A-7CE6-4492-A77A-9857C30C4A2A}" srcOrd="3" destOrd="0" presId="urn:microsoft.com/office/officeart/2005/8/layout/process1"/>
    <dgm:cxn modelId="{F7AD6D98-765B-4454-84DA-764C3CE3D134}" type="presParOf" srcId="{B7082D3A-7CE6-4492-A77A-9857C30C4A2A}" destId="{D6306413-20CA-436D-9025-1364670B8C47}" srcOrd="0" destOrd="0" presId="urn:microsoft.com/office/officeart/2005/8/layout/process1"/>
    <dgm:cxn modelId="{72FE1441-B494-475F-8A2E-BF51E83E5AC3}" type="presParOf" srcId="{4B8FCBA3-4C8C-48A0-9F24-C7D0DE722DE2}" destId="{2735960F-053D-4852-A141-96D6C3D0E278}" srcOrd="4" destOrd="0" presId="urn:microsoft.com/office/officeart/2005/8/layout/process1"/>
    <dgm:cxn modelId="{5EAFE290-55DA-41A9-B377-F97B41EEF9FD}" type="presParOf" srcId="{4B8FCBA3-4C8C-48A0-9F24-C7D0DE722DE2}" destId="{39162514-192C-4C7E-977D-FDCDAD752D33}" srcOrd="5" destOrd="0" presId="urn:microsoft.com/office/officeart/2005/8/layout/process1"/>
    <dgm:cxn modelId="{C988EBE9-A0EF-4F06-B1F4-8CE76B98770C}" type="presParOf" srcId="{39162514-192C-4C7E-977D-FDCDAD752D33}" destId="{E48DEB98-ACEB-4D33-958D-1A13A47DCE06}" srcOrd="0" destOrd="0" presId="urn:microsoft.com/office/officeart/2005/8/layout/process1"/>
    <dgm:cxn modelId="{251B81B7-1930-4363-A0DC-3EDB875F904D}" type="presParOf" srcId="{4B8FCBA3-4C8C-48A0-9F24-C7D0DE722DE2}" destId="{5E2D8182-0D97-4121-BD3C-3A76ED67FF7F}" srcOrd="6" destOrd="0" presId="urn:microsoft.com/office/officeart/2005/8/layout/process1"/>
    <dgm:cxn modelId="{1D633C49-55EC-4D70-989D-3F045C51DE4F}" type="presParOf" srcId="{4B8FCBA3-4C8C-48A0-9F24-C7D0DE722DE2}" destId="{1212E163-B20D-4131-A035-96C89936EE12}" srcOrd="7" destOrd="0" presId="urn:microsoft.com/office/officeart/2005/8/layout/process1"/>
    <dgm:cxn modelId="{9E0425F8-1F1D-4692-8C26-633693BC3AAB}" type="presParOf" srcId="{1212E163-B20D-4131-A035-96C89936EE12}" destId="{CF235A76-019B-43B4-B227-39E6BA001FC3}" srcOrd="0" destOrd="0" presId="urn:microsoft.com/office/officeart/2005/8/layout/process1"/>
    <dgm:cxn modelId="{D6DEE917-DCC9-4C8E-ADD3-A563C3DD15B8}" type="presParOf" srcId="{4B8FCBA3-4C8C-48A0-9F24-C7D0DE722DE2}" destId="{2B4A7F96-F73A-4E9A-9B4E-87A98C688821}" srcOrd="8" destOrd="0" presId="urn:microsoft.com/office/officeart/2005/8/layout/process1"/>
    <dgm:cxn modelId="{331FFBB4-E00C-4116-BF4E-D2C7E16CFC78}" type="presParOf" srcId="{4B8FCBA3-4C8C-48A0-9F24-C7D0DE722DE2}" destId="{ABAD830B-7379-42AD-9DAE-CB2D1D992E18}" srcOrd="9" destOrd="0" presId="urn:microsoft.com/office/officeart/2005/8/layout/process1"/>
    <dgm:cxn modelId="{9CAA062A-8FB8-4936-B5FA-9752ECD857A8}" type="presParOf" srcId="{ABAD830B-7379-42AD-9DAE-CB2D1D992E18}" destId="{C1A5D9C5-9EC5-4607-A233-285366C69B45}" srcOrd="0" destOrd="0" presId="urn:microsoft.com/office/officeart/2005/8/layout/process1"/>
    <dgm:cxn modelId="{B44D6B4D-D128-4470-82F8-FDF4CF65ED66}" type="presParOf" srcId="{4B8FCBA3-4C8C-48A0-9F24-C7D0DE722DE2}" destId="{1E910F4C-B576-438C-B730-61262C57264D}" srcOrd="10" destOrd="0" presId="urn:microsoft.com/office/officeart/2005/8/layout/process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E8EC8B-A45A-41A1-8066-2EE34BC90651}">
      <dsp:nvSpPr>
        <dsp:cNvPr id="0" name=""/>
        <dsp:cNvSpPr/>
      </dsp:nvSpPr>
      <dsp:spPr>
        <a:xfrm>
          <a:off x="7560839"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accent2"/>
              </a:solidFill>
            </a:rPr>
            <a:t>הצגת</a:t>
          </a:r>
          <a:r>
            <a:rPr lang="he-IL" sz="1200" kern="1200" dirty="0" smtClean="0">
              <a:solidFill>
                <a:schemeClr val="tx2">
                  <a:lumMod val="60000"/>
                  <a:lumOff val="40000"/>
                </a:schemeClr>
              </a:solidFill>
            </a:rPr>
            <a:t> </a:t>
          </a:r>
          <a:r>
            <a:rPr lang="he-IL" sz="1200" kern="1200" dirty="0" smtClean="0">
              <a:solidFill>
                <a:schemeClr val="accent2"/>
              </a:solidFill>
            </a:rPr>
            <a:t>האגף</a:t>
          </a:r>
          <a:endParaRPr lang="he-IL" sz="1200" kern="1200" dirty="0">
            <a:solidFill>
              <a:schemeClr val="accent2"/>
            </a:solidFill>
          </a:endParaRPr>
        </a:p>
      </dsp:txBody>
      <dsp:txXfrm>
        <a:off x="7569275" y="8436"/>
        <a:ext cx="1063248" cy="271160"/>
      </dsp:txXfrm>
    </dsp:sp>
    <dsp:sp modelId="{FE68D342-9B37-43B6-BB44-67B65C3EAC1A}">
      <dsp:nvSpPr>
        <dsp:cNvPr id="0" name=""/>
        <dsp:cNvSpPr/>
      </dsp:nvSpPr>
      <dsp:spPr>
        <a:xfrm rot="10800000">
          <a:off x="7223842"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7292537" y="63655"/>
        <a:ext cx="160290" cy="160721"/>
      </dsp:txXfrm>
    </dsp:sp>
    <dsp:sp modelId="{E0E88674-8F04-4481-A895-561723BF50AA}">
      <dsp:nvSpPr>
        <dsp:cNvPr id="0" name=""/>
        <dsp:cNvSpPr/>
      </dsp:nvSpPr>
      <dsp:spPr>
        <a:xfrm>
          <a:off x="6048672"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מבנה התקציב</a:t>
          </a:r>
          <a:endParaRPr lang="he-IL" sz="1200" kern="1200" dirty="0">
            <a:solidFill>
              <a:schemeClr val="tx2">
                <a:lumMod val="60000"/>
                <a:lumOff val="40000"/>
              </a:schemeClr>
            </a:solidFill>
          </a:endParaRPr>
        </a:p>
      </dsp:txBody>
      <dsp:txXfrm>
        <a:off x="6057108" y="8436"/>
        <a:ext cx="1063248" cy="271160"/>
      </dsp:txXfrm>
    </dsp:sp>
    <dsp:sp modelId="{B7082D3A-7CE6-4492-A77A-9857C30C4A2A}">
      <dsp:nvSpPr>
        <dsp:cNvPr id="0" name=""/>
        <dsp:cNvSpPr/>
      </dsp:nvSpPr>
      <dsp:spPr>
        <a:xfrm rot="10800000">
          <a:off x="5711674"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5780369" y="63655"/>
        <a:ext cx="160290" cy="160721"/>
      </dsp:txXfrm>
    </dsp:sp>
    <dsp:sp modelId="{2735960F-053D-4852-A141-96D6C3D0E278}">
      <dsp:nvSpPr>
        <dsp:cNvPr id="0" name=""/>
        <dsp:cNvSpPr/>
      </dsp:nvSpPr>
      <dsp:spPr>
        <a:xfrm>
          <a:off x="4536504"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פעילות</a:t>
          </a:r>
          <a:r>
            <a:rPr lang="he-IL" sz="1200" kern="1200" dirty="0" smtClean="0">
              <a:solidFill>
                <a:schemeClr val="accent2"/>
              </a:solidFill>
            </a:rPr>
            <a:t> </a:t>
          </a:r>
          <a:r>
            <a:rPr lang="he-IL" sz="1200" kern="1200" dirty="0" smtClean="0">
              <a:solidFill>
                <a:schemeClr val="tx2">
                  <a:lumMod val="60000"/>
                  <a:lumOff val="40000"/>
                </a:schemeClr>
              </a:solidFill>
            </a:rPr>
            <a:t>ביחידות</a:t>
          </a:r>
          <a:endParaRPr lang="he-IL" sz="1200" kern="1200" dirty="0">
            <a:solidFill>
              <a:schemeClr val="tx2">
                <a:lumMod val="60000"/>
                <a:lumOff val="40000"/>
              </a:schemeClr>
            </a:solidFill>
          </a:endParaRPr>
        </a:p>
      </dsp:txBody>
      <dsp:txXfrm>
        <a:off x="4544940" y="8436"/>
        <a:ext cx="1063248" cy="271160"/>
      </dsp:txXfrm>
    </dsp:sp>
    <dsp:sp modelId="{39162514-192C-4C7E-977D-FDCDAD752D33}">
      <dsp:nvSpPr>
        <dsp:cNvPr id="0" name=""/>
        <dsp:cNvSpPr/>
      </dsp:nvSpPr>
      <dsp:spPr>
        <a:xfrm rot="10800000">
          <a:off x="4199506"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4268201" y="63655"/>
        <a:ext cx="160290" cy="160721"/>
      </dsp:txXfrm>
    </dsp:sp>
    <dsp:sp modelId="{5E2D8182-0D97-4121-BD3C-3A76ED67FF7F}">
      <dsp:nvSpPr>
        <dsp:cNvPr id="0" name=""/>
        <dsp:cNvSpPr/>
      </dsp:nvSpPr>
      <dsp:spPr>
        <a:xfrm>
          <a:off x="3024336"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פעילות תשתית</a:t>
          </a:r>
          <a:endParaRPr lang="he-IL" sz="1200" kern="1200" dirty="0">
            <a:solidFill>
              <a:schemeClr val="tx2">
                <a:lumMod val="60000"/>
                <a:lumOff val="40000"/>
              </a:schemeClr>
            </a:solidFill>
          </a:endParaRPr>
        </a:p>
      </dsp:txBody>
      <dsp:txXfrm>
        <a:off x="3032772" y="8436"/>
        <a:ext cx="1063248" cy="271160"/>
      </dsp:txXfrm>
    </dsp:sp>
    <dsp:sp modelId="{1212E163-B20D-4131-A035-96C89936EE12}">
      <dsp:nvSpPr>
        <dsp:cNvPr id="0" name=""/>
        <dsp:cNvSpPr/>
      </dsp:nvSpPr>
      <dsp:spPr>
        <a:xfrm rot="10800000">
          <a:off x="2687338"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2756033" y="63655"/>
        <a:ext cx="160290" cy="160721"/>
      </dsp:txXfrm>
    </dsp:sp>
    <dsp:sp modelId="{2B4A7F96-F73A-4E9A-9B4E-87A98C688821}">
      <dsp:nvSpPr>
        <dsp:cNvPr id="0" name=""/>
        <dsp:cNvSpPr/>
      </dsp:nvSpPr>
      <dsp:spPr>
        <a:xfrm>
          <a:off x="1512168"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פעילות רוחבית</a:t>
          </a:r>
          <a:endParaRPr lang="he-IL" sz="1200" kern="1200" dirty="0">
            <a:solidFill>
              <a:schemeClr val="tx2">
                <a:lumMod val="60000"/>
                <a:lumOff val="40000"/>
              </a:schemeClr>
            </a:solidFill>
          </a:endParaRPr>
        </a:p>
      </dsp:txBody>
      <dsp:txXfrm>
        <a:off x="1520604" y="8436"/>
        <a:ext cx="1063248" cy="271160"/>
      </dsp:txXfrm>
    </dsp:sp>
    <dsp:sp modelId="{ABAD830B-7379-42AD-9DAE-CB2D1D992E18}">
      <dsp:nvSpPr>
        <dsp:cNvPr id="0" name=""/>
        <dsp:cNvSpPr/>
      </dsp:nvSpPr>
      <dsp:spPr>
        <a:xfrm rot="10800000">
          <a:off x="1175170"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1243865" y="63655"/>
        <a:ext cx="160290" cy="160721"/>
      </dsp:txXfrm>
    </dsp:sp>
    <dsp:sp modelId="{1E910F4C-B576-438C-B730-61262C57264D}">
      <dsp:nvSpPr>
        <dsp:cNvPr id="0" name=""/>
        <dsp:cNvSpPr/>
      </dsp:nvSpPr>
      <dsp:spPr>
        <a:xfrm>
          <a:off x="0"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מבט לאופק</a:t>
          </a:r>
          <a:endParaRPr lang="he-IL" sz="1200" kern="1200" dirty="0">
            <a:solidFill>
              <a:schemeClr val="tx2">
                <a:lumMod val="60000"/>
                <a:lumOff val="40000"/>
              </a:schemeClr>
            </a:solidFill>
          </a:endParaRPr>
        </a:p>
      </dsp:txBody>
      <dsp:txXfrm>
        <a:off x="8436" y="8436"/>
        <a:ext cx="1063248" cy="2711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E8EC8B-A45A-41A1-8066-2EE34BC90651}">
      <dsp:nvSpPr>
        <dsp:cNvPr id="0" name=""/>
        <dsp:cNvSpPr/>
      </dsp:nvSpPr>
      <dsp:spPr>
        <a:xfrm>
          <a:off x="7560839"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הצגת האגף</a:t>
          </a:r>
          <a:endParaRPr lang="he-IL" sz="1200" kern="1200" dirty="0">
            <a:solidFill>
              <a:schemeClr val="tx2">
                <a:lumMod val="60000"/>
                <a:lumOff val="40000"/>
              </a:schemeClr>
            </a:solidFill>
          </a:endParaRPr>
        </a:p>
      </dsp:txBody>
      <dsp:txXfrm>
        <a:off x="7569275" y="8436"/>
        <a:ext cx="1063248" cy="271160"/>
      </dsp:txXfrm>
    </dsp:sp>
    <dsp:sp modelId="{FE68D342-9B37-43B6-BB44-67B65C3EAC1A}">
      <dsp:nvSpPr>
        <dsp:cNvPr id="0" name=""/>
        <dsp:cNvSpPr/>
      </dsp:nvSpPr>
      <dsp:spPr>
        <a:xfrm rot="10800000">
          <a:off x="7223842"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7292537" y="63655"/>
        <a:ext cx="160290" cy="160721"/>
      </dsp:txXfrm>
    </dsp:sp>
    <dsp:sp modelId="{E0E88674-8F04-4481-A895-561723BF50AA}">
      <dsp:nvSpPr>
        <dsp:cNvPr id="0" name=""/>
        <dsp:cNvSpPr/>
      </dsp:nvSpPr>
      <dsp:spPr>
        <a:xfrm>
          <a:off x="6048672"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accent2"/>
              </a:solidFill>
            </a:rPr>
            <a:t>מבנה</a:t>
          </a:r>
          <a:r>
            <a:rPr lang="he-IL" sz="1200" kern="1200" dirty="0" smtClean="0">
              <a:solidFill>
                <a:schemeClr val="tx2">
                  <a:lumMod val="60000"/>
                  <a:lumOff val="40000"/>
                </a:schemeClr>
              </a:solidFill>
            </a:rPr>
            <a:t> </a:t>
          </a:r>
          <a:r>
            <a:rPr lang="he-IL" sz="1200" kern="1200" dirty="0" smtClean="0">
              <a:solidFill>
                <a:schemeClr val="accent2"/>
              </a:solidFill>
            </a:rPr>
            <a:t>התקציב</a:t>
          </a:r>
          <a:endParaRPr lang="he-IL" sz="1200" kern="1200" dirty="0">
            <a:solidFill>
              <a:schemeClr val="accent2"/>
            </a:solidFill>
          </a:endParaRPr>
        </a:p>
      </dsp:txBody>
      <dsp:txXfrm>
        <a:off x="6057108" y="8436"/>
        <a:ext cx="1063248" cy="271160"/>
      </dsp:txXfrm>
    </dsp:sp>
    <dsp:sp modelId="{B7082D3A-7CE6-4492-A77A-9857C30C4A2A}">
      <dsp:nvSpPr>
        <dsp:cNvPr id="0" name=""/>
        <dsp:cNvSpPr/>
      </dsp:nvSpPr>
      <dsp:spPr>
        <a:xfrm rot="10800000">
          <a:off x="5711674"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5780369" y="63655"/>
        <a:ext cx="160290" cy="160721"/>
      </dsp:txXfrm>
    </dsp:sp>
    <dsp:sp modelId="{2735960F-053D-4852-A141-96D6C3D0E278}">
      <dsp:nvSpPr>
        <dsp:cNvPr id="0" name=""/>
        <dsp:cNvSpPr/>
      </dsp:nvSpPr>
      <dsp:spPr>
        <a:xfrm>
          <a:off x="4536504"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פעילות</a:t>
          </a:r>
          <a:r>
            <a:rPr lang="he-IL" sz="1200" kern="1200" dirty="0" smtClean="0">
              <a:solidFill>
                <a:schemeClr val="accent2"/>
              </a:solidFill>
            </a:rPr>
            <a:t> </a:t>
          </a:r>
          <a:r>
            <a:rPr lang="he-IL" sz="1200" kern="1200" dirty="0" smtClean="0">
              <a:solidFill>
                <a:schemeClr val="tx2">
                  <a:lumMod val="60000"/>
                  <a:lumOff val="40000"/>
                </a:schemeClr>
              </a:solidFill>
            </a:rPr>
            <a:t>ביחידות</a:t>
          </a:r>
          <a:endParaRPr lang="he-IL" sz="1200" kern="1200" dirty="0">
            <a:solidFill>
              <a:schemeClr val="tx2">
                <a:lumMod val="60000"/>
                <a:lumOff val="40000"/>
              </a:schemeClr>
            </a:solidFill>
          </a:endParaRPr>
        </a:p>
      </dsp:txBody>
      <dsp:txXfrm>
        <a:off x="4544940" y="8436"/>
        <a:ext cx="1063248" cy="271160"/>
      </dsp:txXfrm>
    </dsp:sp>
    <dsp:sp modelId="{39162514-192C-4C7E-977D-FDCDAD752D33}">
      <dsp:nvSpPr>
        <dsp:cNvPr id="0" name=""/>
        <dsp:cNvSpPr/>
      </dsp:nvSpPr>
      <dsp:spPr>
        <a:xfrm rot="10800000">
          <a:off x="4199506"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4268201" y="63655"/>
        <a:ext cx="160290" cy="160721"/>
      </dsp:txXfrm>
    </dsp:sp>
    <dsp:sp modelId="{5E2D8182-0D97-4121-BD3C-3A76ED67FF7F}">
      <dsp:nvSpPr>
        <dsp:cNvPr id="0" name=""/>
        <dsp:cNvSpPr/>
      </dsp:nvSpPr>
      <dsp:spPr>
        <a:xfrm>
          <a:off x="3024336"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פעילות תשתית</a:t>
          </a:r>
          <a:endParaRPr lang="he-IL" sz="1200" kern="1200" dirty="0">
            <a:solidFill>
              <a:schemeClr val="tx2">
                <a:lumMod val="60000"/>
                <a:lumOff val="40000"/>
              </a:schemeClr>
            </a:solidFill>
          </a:endParaRPr>
        </a:p>
      </dsp:txBody>
      <dsp:txXfrm>
        <a:off x="3032772" y="8436"/>
        <a:ext cx="1063248" cy="271160"/>
      </dsp:txXfrm>
    </dsp:sp>
    <dsp:sp modelId="{1212E163-B20D-4131-A035-96C89936EE12}">
      <dsp:nvSpPr>
        <dsp:cNvPr id="0" name=""/>
        <dsp:cNvSpPr/>
      </dsp:nvSpPr>
      <dsp:spPr>
        <a:xfrm rot="10800000">
          <a:off x="2687338"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2756033" y="63655"/>
        <a:ext cx="160290" cy="160721"/>
      </dsp:txXfrm>
    </dsp:sp>
    <dsp:sp modelId="{2B4A7F96-F73A-4E9A-9B4E-87A98C688821}">
      <dsp:nvSpPr>
        <dsp:cNvPr id="0" name=""/>
        <dsp:cNvSpPr/>
      </dsp:nvSpPr>
      <dsp:spPr>
        <a:xfrm>
          <a:off x="1512168"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פעילות רוחבית</a:t>
          </a:r>
          <a:endParaRPr lang="he-IL" sz="1200" kern="1200" dirty="0">
            <a:solidFill>
              <a:schemeClr val="tx2">
                <a:lumMod val="60000"/>
                <a:lumOff val="40000"/>
              </a:schemeClr>
            </a:solidFill>
          </a:endParaRPr>
        </a:p>
      </dsp:txBody>
      <dsp:txXfrm>
        <a:off x="1520604" y="8436"/>
        <a:ext cx="1063248" cy="271160"/>
      </dsp:txXfrm>
    </dsp:sp>
    <dsp:sp modelId="{ABAD830B-7379-42AD-9DAE-CB2D1D992E18}">
      <dsp:nvSpPr>
        <dsp:cNvPr id="0" name=""/>
        <dsp:cNvSpPr/>
      </dsp:nvSpPr>
      <dsp:spPr>
        <a:xfrm rot="10800000">
          <a:off x="1175170"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1243865" y="63655"/>
        <a:ext cx="160290" cy="160721"/>
      </dsp:txXfrm>
    </dsp:sp>
    <dsp:sp modelId="{1E910F4C-B576-438C-B730-61262C57264D}">
      <dsp:nvSpPr>
        <dsp:cNvPr id="0" name=""/>
        <dsp:cNvSpPr/>
      </dsp:nvSpPr>
      <dsp:spPr>
        <a:xfrm>
          <a:off x="0"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מבט לאופק</a:t>
          </a:r>
          <a:endParaRPr lang="he-IL" sz="1200" kern="1200" dirty="0">
            <a:solidFill>
              <a:schemeClr val="tx2">
                <a:lumMod val="60000"/>
                <a:lumOff val="40000"/>
              </a:schemeClr>
            </a:solidFill>
          </a:endParaRPr>
        </a:p>
      </dsp:txBody>
      <dsp:txXfrm>
        <a:off x="8436" y="8436"/>
        <a:ext cx="1063248" cy="2711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E8EC8B-A45A-41A1-8066-2EE34BC90651}">
      <dsp:nvSpPr>
        <dsp:cNvPr id="0" name=""/>
        <dsp:cNvSpPr/>
      </dsp:nvSpPr>
      <dsp:spPr>
        <a:xfrm>
          <a:off x="7560839"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הצגת האגף</a:t>
          </a:r>
          <a:endParaRPr lang="he-IL" sz="1200" kern="1200" dirty="0">
            <a:solidFill>
              <a:schemeClr val="tx2">
                <a:lumMod val="60000"/>
                <a:lumOff val="40000"/>
              </a:schemeClr>
            </a:solidFill>
          </a:endParaRPr>
        </a:p>
      </dsp:txBody>
      <dsp:txXfrm>
        <a:off x="7569275" y="8436"/>
        <a:ext cx="1063248" cy="271160"/>
      </dsp:txXfrm>
    </dsp:sp>
    <dsp:sp modelId="{FE68D342-9B37-43B6-BB44-67B65C3EAC1A}">
      <dsp:nvSpPr>
        <dsp:cNvPr id="0" name=""/>
        <dsp:cNvSpPr/>
      </dsp:nvSpPr>
      <dsp:spPr>
        <a:xfrm rot="10800000">
          <a:off x="7223842"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7292537" y="63655"/>
        <a:ext cx="160290" cy="160721"/>
      </dsp:txXfrm>
    </dsp:sp>
    <dsp:sp modelId="{E0E88674-8F04-4481-A895-561723BF50AA}">
      <dsp:nvSpPr>
        <dsp:cNvPr id="0" name=""/>
        <dsp:cNvSpPr/>
      </dsp:nvSpPr>
      <dsp:spPr>
        <a:xfrm>
          <a:off x="6048672"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מבנה התקציב</a:t>
          </a:r>
          <a:endParaRPr lang="he-IL" sz="1200" kern="1200" dirty="0">
            <a:solidFill>
              <a:schemeClr val="tx2">
                <a:lumMod val="60000"/>
                <a:lumOff val="40000"/>
              </a:schemeClr>
            </a:solidFill>
          </a:endParaRPr>
        </a:p>
      </dsp:txBody>
      <dsp:txXfrm>
        <a:off x="6057108" y="8436"/>
        <a:ext cx="1063248" cy="271160"/>
      </dsp:txXfrm>
    </dsp:sp>
    <dsp:sp modelId="{B7082D3A-7CE6-4492-A77A-9857C30C4A2A}">
      <dsp:nvSpPr>
        <dsp:cNvPr id="0" name=""/>
        <dsp:cNvSpPr/>
      </dsp:nvSpPr>
      <dsp:spPr>
        <a:xfrm rot="10800000">
          <a:off x="5711674"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5780369" y="63655"/>
        <a:ext cx="160290" cy="160721"/>
      </dsp:txXfrm>
    </dsp:sp>
    <dsp:sp modelId="{2735960F-053D-4852-A141-96D6C3D0E278}">
      <dsp:nvSpPr>
        <dsp:cNvPr id="0" name=""/>
        <dsp:cNvSpPr/>
      </dsp:nvSpPr>
      <dsp:spPr>
        <a:xfrm>
          <a:off x="4536504"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accent2"/>
              </a:solidFill>
            </a:rPr>
            <a:t>פעילות ביחידות</a:t>
          </a:r>
          <a:endParaRPr lang="he-IL" sz="1200" kern="1200" dirty="0">
            <a:solidFill>
              <a:schemeClr val="accent2"/>
            </a:solidFill>
          </a:endParaRPr>
        </a:p>
      </dsp:txBody>
      <dsp:txXfrm>
        <a:off x="4544940" y="8436"/>
        <a:ext cx="1063248" cy="271160"/>
      </dsp:txXfrm>
    </dsp:sp>
    <dsp:sp modelId="{39162514-192C-4C7E-977D-FDCDAD752D33}">
      <dsp:nvSpPr>
        <dsp:cNvPr id="0" name=""/>
        <dsp:cNvSpPr/>
      </dsp:nvSpPr>
      <dsp:spPr>
        <a:xfrm rot="10800000">
          <a:off x="4199506"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4268201" y="63655"/>
        <a:ext cx="160290" cy="160721"/>
      </dsp:txXfrm>
    </dsp:sp>
    <dsp:sp modelId="{5E2D8182-0D97-4121-BD3C-3A76ED67FF7F}">
      <dsp:nvSpPr>
        <dsp:cNvPr id="0" name=""/>
        <dsp:cNvSpPr/>
      </dsp:nvSpPr>
      <dsp:spPr>
        <a:xfrm>
          <a:off x="3024336"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פעילות תשתית</a:t>
          </a:r>
          <a:endParaRPr lang="he-IL" sz="1200" kern="1200" dirty="0">
            <a:solidFill>
              <a:schemeClr val="tx2">
                <a:lumMod val="60000"/>
                <a:lumOff val="40000"/>
              </a:schemeClr>
            </a:solidFill>
          </a:endParaRPr>
        </a:p>
      </dsp:txBody>
      <dsp:txXfrm>
        <a:off x="3032772" y="8436"/>
        <a:ext cx="1063248" cy="271160"/>
      </dsp:txXfrm>
    </dsp:sp>
    <dsp:sp modelId="{1212E163-B20D-4131-A035-96C89936EE12}">
      <dsp:nvSpPr>
        <dsp:cNvPr id="0" name=""/>
        <dsp:cNvSpPr/>
      </dsp:nvSpPr>
      <dsp:spPr>
        <a:xfrm rot="10800000">
          <a:off x="2687338"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2756033" y="63655"/>
        <a:ext cx="160290" cy="160721"/>
      </dsp:txXfrm>
    </dsp:sp>
    <dsp:sp modelId="{2B4A7F96-F73A-4E9A-9B4E-87A98C688821}">
      <dsp:nvSpPr>
        <dsp:cNvPr id="0" name=""/>
        <dsp:cNvSpPr/>
      </dsp:nvSpPr>
      <dsp:spPr>
        <a:xfrm>
          <a:off x="1512168"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פעילות רוחבית</a:t>
          </a:r>
          <a:endParaRPr lang="he-IL" sz="1200" kern="1200" dirty="0">
            <a:solidFill>
              <a:schemeClr val="tx2">
                <a:lumMod val="60000"/>
                <a:lumOff val="40000"/>
              </a:schemeClr>
            </a:solidFill>
          </a:endParaRPr>
        </a:p>
      </dsp:txBody>
      <dsp:txXfrm>
        <a:off x="1520604" y="8436"/>
        <a:ext cx="1063248" cy="271160"/>
      </dsp:txXfrm>
    </dsp:sp>
    <dsp:sp modelId="{ABAD830B-7379-42AD-9DAE-CB2D1D992E18}">
      <dsp:nvSpPr>
        <dsp:cNvPr id="0" name=""/>
        <dsp:cNvSpPr/>
      </dsp:nvSpPr>
      <dsp:spPr>
        <a:xfrm rot="10800000">
          <a:off x="1175170"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1243865" y="63655"/>
        <a:ext cx="160290" cy="160721"/>
      </dsp:txXfrm>
    </dsp:sp>
    <dsp:sp modelId="{1E910F4C-B576-438C-B730-61262C57264D}">
      <dsp:nvSpPr>
        <dsp:cNvPr id="0" name=""/>
        <dsp:cNvSpPr/>
      </dsp:nvSpPr>
      <dsp:spPr>
        <a:xfrm>
          <a:off x="0"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מבט לאופק</a:t>
          </a:r>
          <a:endParaRPr lang="he-IL" sz="1200" kern="1200" dirty="0">
            <a:solidFill>
              <a:schemeClr val="tx2">
                <a:lumMod val="60000"/>
                <a:lumOff val="40000"/>
              </a:schemeClr>
            </a:solidFill>
          </a:endParaRPr>
        </a:p>
      </dsp:txBody>
      <dsp:txXfrm>
        <a:off x="8436" y="8436"/>
        <a:ext cx="1063248" cy="2711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E8EC8B-A45A-41A1-8066-2EE34BC90651}">
      <dsp:nvSpPr>
        <dsp:cNvPr id="0" name=""/>
        <dsp:cNvSpPr/>
      </dsp:nvSpPr>
      <dsp:spPr>
        <a:xfrm>
          <a:off x="7560839"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הצגת האגף</a:t>
          </a:r>
          <a:endParaRPr lang="he-IL" sz="1200" kern="1200" dirty="0">
            <a:solidFill>
              <a:schemeClr val="tx2">
                <a:lumMod val="60000"/>
                <a:lumOff val="40000"/>
              </a:schemeClr>
            </a:solidFill>
          </a:endParaRPr>
        </a:p>
      </dsp:txBody>
      <dsp:txXfrm>
        <a:off x="7569275" y="8436"/>
        <a:ext cx="1063248" cy="271160"/>
      </dsp:txXfrm>
    </dsp:sp>
    <dsp:sp modelId="{FE68D342-9B37-43B6-BB44-67B65C3EAC1A}">
      <dsp:nvSpPr>
        <dsp:cNvPr id="0" name=""/>
        <dsp:cNvSpPr/>
      </dsp:nvSpPr>
      <dsp:spPr>
        <a:xfrm rot="10800000">
          <a:off x="7223842"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7292537" y="63655"/>
        <a:ext cx="160290" cy="160721"/>
      </dsp:txXfrm>
    </dsp:sp>
    <dsp:sp modelId="{E0E88674-8F04-4481-A895-561723BF50AA}">
      <dsp:nvSpPr>
        <dsp:cNvPr id="0" name=""/>
        <dsp:cNvSpPr/>
      </dsp:nvSpPr>
      <dsp:spPr>
        <a:xfrm>
          <a:off x="6048672"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מבנה התקציב</a:t>
          </a:r>
          <a:endParaRPr lang="he-IL" sz="1200" kern="1200" dirty="0">
            <a:solidFill>
              <a:schemeClr val="tx2">
                <a:lumMod val="60000"/>
                <a:lumOff val="40000"/>
              </a:schemeClr>
            </a:solidFill>
          </a:endParaRPr>
        </a:p>
      </dsp:txBody>
      <dsp:txXfrm>
        <a:off x="6057108" y="8436"/>
        <a:ext cx="1063248" cy="271160"/>
      </dsp:txXfrm>
    </dsp:sp>
    <dsp:sp modelId="{B7082D3A-7CE6-4492-A77A-9857C30C4A2A}">
      <dsp:nvSpPr>
        <dsp:cNvPr id="0" name=""/>
        <dsp:cNvSpPr/>
      </dsp:nvSpPr>
      <dsp:spPr>
        <a:xfrm rot="10800000">
          <a:off x="5711674"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5780369" y="63655"/>
        <a:ext cx="160290" cy="160721"/>
      </dsp:txXfrm>
    </dsp:sp>
    <dsp:sp modelId="{2735960F-053D-4852-A141-96D6C3D0E278}">
      <dsp:nvSpPr>
        <dsp:cNvPr id="0" name=""/>
        <dsp:cNvSpPr/>
      </dsp:nvSpPr>
      <dsp:spPr>
        <a:xfrm>
          <a:off x="4536504"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פעילות</a:t>
          </a:r>
          <a:r>
            <a:rPr lang="he-IL" sz="1200" kern="1200" dirty="0" smtClean="0">
              <a:solidFill>
                <a:schemeClr val="accent2"/>
              </a:solidFill>
            </a:rPr>
            <a:t> </a:t>
          </a:r>
          <a:r>
            <a:rPr lang="he-IL" sz="1200" kern="1200" dirty="0" smtClean="0">
              <a:solidFill>
                <a:schemeClr val="tx2">
                  <a:lumMod val="60000"/>
                  <a:lumOff val="40000"/>
                </a:schemeClr>
              </a:solidFill>
            </a:rPr>
            <a:t>ביחידות</a:t>
          </a:r>
          <a:endParaRPr lang="he-IL" sz="1200" kern="1200" dirty="0">
            <a:solidFill>
              <a:schemeClr val="tx2">
                <a:lumMod val="60000"/>
                <a:lumOff val="40000"/>
              </a:schemeClr>
            </a:solidFill>
          </a:endParaRPr>
        </a:p>
      </dsp:txBody>
      <dsp:txXfrm>
        <a:off x="4544940" y="8436"/>
        <a:ext cx="1063248" cy="271160"/>
      </dsp:txXfrm>
    </dsp:sp>
    <dsp:sp modelId="{39162514-192C-4C7E-977D-FDCDAD752D33}">
      <dsp:nvSpPr>
        <dsp:cNvPr id="0" name=""/>
        <dsp:cNvSpPr/>
      </dsp:nvSpPr>
      <dsp:spPr>
        <a:xfrm rot="10800000">
          <a:off x="4199506"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4268201" y="63655"/>
        <a:ext cx="160290" cy="160721"/>
      </dsp:txXfrm>
    </dsp:sp>
    <dsp:sp modelId="{5E2D8182-0D97-4121-BD3C-3A76ED67FF7F}">
      <dsp:nvSpPr>
        <dsp:cNvPr id="0" name=""/>
        <dsp:cNvSpPr/>
      </dsp:nvSpPr>
      <dsp:spPr>
        <a:xfrm>
          <a:off x="3024336"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accent2"/>
              </a:solidFill>
            </a:rPr>
            <a:t>פעילות</a:t>
          </a:r>
          <a:r>
            <a:rPr lang="he-IL" sz="1200" kern="1200" dirty="0" smtClean="0">
              <a:solidFill>
                <a:schemeClr val="tx2">
                  <a:lumMod val="60000"/>
                  <a:lumOff val="40000"/>
                </a:schemeClr>
              </a:solidFill>
            </a:rPr>
            <a:t> </a:t>
          </a:r>
          <a:r>
            <a:rPr lang="he-IL" sz="1200" kern="1200" dirty="0" smtClean="0">
              <a:solidFill>
                <a:schemeClr val="accent2"/>
              </a:solidFill>
            </a:rPr>
            <a:t>תשתית</a:t>
          </a:r>
          <a:endParaRPr lang="he-IL" sz="1200" kern="1200" dirty="0">
            <a:solidFill>
              <a:schemeClr val="accent2"/>
            </a:solidFill>
          </a:endParaRPr>
        </a:p>
      </dsp:txBody>
      <dsp:txXfrm>
        <a:off x="3032772" y="8436"/>
        <a:ext cx="1063248" cy="271160"/>
      </dsp:txXfrm>
    </dsp:sp>
    <dsp:sp modelId="{1212E163-B20D-4131-A035-96C89936EE12}">
      <dsp:nvSpPr>
        <dsp:cNvPr id="0" name=""/>
        <dsp:cNvSpPr/>
      </dsp:nvSpPr>
      <dsp:spPr>
        <a:xfrm rot="10800000">
          <a:off x="2687338"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2756033" y="63655"/>
        <a:ext cx="160290" cy="160721"/>
      </dsp:txXfrm>
    </dsp:sp>
    <dsp:sp modelId="{2B4A7F96-F73A-4E9A-9B4E-87A98C688821}">
      <dsp:nvSpPr>
        <dsp:cNvPr id="0" name=""/>
        <dsp:cNvSpPr/>
      </dsp:nvSpPr>
      <dsp:spPr>
        <a:xfrm>
          <a:off x="1512168"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פעילות רוחבית</a:t>
          </a:r>
          <a:endParaRPr lang="he-IL" sz="1200" kern="1200" dirty="0">
            <a:solidFill>
              <a:schemeClr val="tx2">
                <a:lumMod val="60000"/>
                <a:lumOff val="40000"/>
              </a:schemeClr>
            </a:solidFill>
          </a:endParaRPr>
        </a:p>
      </dsp:txBody>
      <dsp:txXfrm>
        <a:off x="1520604" y="8436"/>
        <a:ext cx="1063248" cy="271160"/>
      </dsp:txXfrm>
    </dsp:sp>
    <dsp:sp modelId="{ABAD830B-7379-42AD-9DAE-CB2D1D992E18}">
      <dsp:nvSpPr>
        <dsp:cNvPr id="0" name=""/>
        <dsp:cNvSpPr/>
      </dsp:nvSpPr>
      <dsp:spPr>
        <a:xfrm rot="10800000">
          <a:off x="1175170"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1243865" y="63655"/>
        <a:ext cx="160290" cy="160721"/>
      </dsp:txXfrm>
    </dsp:sp>
    <dsp:sp modelId="{1E910F4C-B576-438C-B730-61262C57264D}">
      <dsp:nvSpPr>
        <dsp:cNvPr id="0" name=""/>
        <dsp:cNvSpPr/>
      </dsp:nvSpPr>
      <dsp:spPr>
        <a:xfrm>
          <a:off x="0"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מבט לאופק</a:t>
          </a:r>
          <a:endParaRPr lang="he-IL" sz="1200" kern="1200" dirty="0">
            <a:solidFill>
              <a:schemeClr val="tx2">
                <a:lumMod val="60000"/>
                <a:lumOff val="40000"/>
              </a:schemeClr>
            </a:solidFill>
          </a:endParaRPr>
        </a:p>
      </dsp:txBody>
      <dsp:txXfrm>
        <a:off x="8436" y="8436"/>
        <a:ext cx="1063248" cy="2711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E8EC8B-A45A-41A1-8066-2EE34BC90651}">
      <dsp:nvSpPr>
        <dsp:cNvPr id="0" name=""/>
        <dsp:cNvSpPr/>
      </dsp:nvSpPr>
      <dsp:spPr>
        <a:xfrm>
          <a:off x="7560839"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הצגת האגף</a:t>
          </a:r>
          <a:endParaRPr lang="he-IL" sz="1200" kern="1200" dirty="0">
            <a:solidFill>
              <a:schemeClr val="tx2">
                <a:lumMod val="60000"/>
                <a:lumOff val="40000"/>
              </a:schemeClr>
            </a:solidFill>
          </a:endParaRPr>
        </a:p>
      </dsp:txBody>
      <dsp:txXfrm>
        <a:off x="7569275" y="8436"/>
        <a:ext cx="1063248" cy="271160"/>
      </dsp:txXfrm>
    </dsp:sp>
    <dsp:sp modelId="{FE68D342-9B37-43B6-BB44-67B65C3EAC1A}">
      <dsp:nvSpPr>
        <dsp:cNvPr id="0" name=""/>
        <dsp:cNvSpPr/>
      </dsp:nvSpPr>
      <dsp:spPr>
        <a:xfrm rot="10800000">
          <a:off x="7223842"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7292537" y="63655"/>
        <a:ext cx="160290" cy="160721"/>
      </dsp:txXfrm>
    </dsp:sp>
    <dsp:sp modelId="{E0E88674-8F04-4481-A895-561723BF50AA}">
      <dsp:nvSpPr>
        <dsp:cNvPr id="0" name=""/>
        <dsp:cNvSpPr/>
      </dsp:nvSpPr>
      <dsp:spPr>
        <a:xfrm>
          <a:off x="6048672"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מבנה התקציב</a:t>
          </a:r>
          <a:endParaRPr lang="he-IL" sz="1200" kern="1200" dirty="0">
            <a:solidFill>
              <a:schemeClr val="tx2">
                <a:lumMod val="60000"/>
                <a:lumOff val="40000"/>
              </a:schemeClr>
            </a:solidFill>
          </a:endParaRPr>
        </a:p>
      </dsp:txBody>
      <dsp:txXfrm>
        <a:off x="6057108" y="8436"/>
        <a:ext cx="1063248" cy="271160"/>
      </dsp:txXfrm>
    </dsp:sp>
    <dsp:sp modelId="{B7082D3A-7CE6-4492-A77A-9857C30C4A2A}">
      <dsp:nvSpPr>
        <dsp:cNvPr id="0" name=""/>
        <dsp:cNvSpPr/>
      </dsp:nvSpPr>
      <dsp:spPr>
        <a:xfrm rot="10800000">
          <a:off x="5711674"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5780369" y="63655"/>
        <a:ext cx="160290" cy="160721"/>
      </dsp:txXfrm>
    </dsp:sp>
    <dsp:sp modelId="{2735960F-053D-4852-A141-96D6C3D0E278}">
      <dsp:nvSpPr>
        <dsp:cNvPr id="0" name=""/>
        <dsp:cNvSpPr/>
      </dsp:nvSpPr>
      <dsp:spPr>
        <a:xfrm>
          <a:off x="4536504"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smtClean="0">
              <a:solidFill>
                <a:schemeClr val="tx2">
                  <a:lumMod val="60000"/>
                  <a:lumOff val="40000"/>
                </a:schemeClr>
              </a:solidFill>
            </a:rPr>
            <a:t>פעילות </a:t>
          </a:r>
          <a:r>
            <a:rPr lang="he-IL" sz="1200" kern="1200" dirty="0" smtClean="0">
              <a:solidFill>
                <a:schemeClr val="tx2">
                  <a:lumMod val="60000"/>
                  <a:lumOff val="40000"/>
                </a:schemeClr>
              </a:solidFill>
            </a:rPr>
            <a:t>ביחידות</a:t>
          </a:r>
          <a:endParaRPr lang="he-IL" sz="1200" kern="1200" dirty="0">
            <a:solidFill>
              <a:schemeClr val="tx2">
                <a:lumMod val="60000"/>
                <a:lumOff val="40000"/>
              </a:schemeClr>
            </a:solidFill>
          </a:endParaRPr>
        </a:p>
      </dsp:txBody>
      <dsp:txXfrm>
        <a:off x="4544940" y="8436"/>
        <a:ext cx="1063248" cy="271160"/>
      </dsp:txXfrm>
    </dsp:sp>
    <dsp:sp modelId="{39162514-192C-4C7E-977D-FDCDAD752D33}">
      <dsp:nvSpPr>
        <dsp:cNvPr id="0" name=""/>
        <dsp:cNvSpPr/>
      </dsp:nvSpPr>
      <dsp:spPr>
        <a:xfrm rot="10800000">
          <a:off x="4199506"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4268201" y="63655"/>
        <a:ext cx="160290" cy="160721"/>
      </dsp:txXfrm>
    </dsp:sp>
    <dsp:sp modelId="{5E2D8182-0D97-4121-BD3C-3A76ED67FF7F}">
      <dsp:nvSpPr>
        <dsp:cNvPr id="0" name=""/>
        <dsp:cNvSpPr/>
      </dsp:nvSpPr>
      <dsp:spPr>
        <a:xfrm>
          <a:off x="3024336"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פעילות תשתית</a:t>
          </a:r>
          <a:endParaRPr lang="he-IL" sz="1200" kern="1200" dirty="0">
            <a:solidFill>
              <a:schemeClr val="tx2">
                <a:lumMod val="60000"/>
                <a:lumOff val="40000"/>
              </a:schemeClr>
            </a:solidFill>
          </a:endParaRPr>
        </a:p>
      </dsp:txBody>
      <dsp:txXfrm>
        <a:off x="3032772" y="8436"/>
        <a:ext cx="1063248" cy="271160"/>
      </dsp:txXfrm>
    </dsp:sp>
    <dsp:sp modelId="{1212E163-B20D-4131-A035-96C89936EE12}">
      <dsp:nvSpPr>
        <dsp:cNvPr id="0" name=""/>
        <dsp:cNvSpPr/>
      </dsp:nvSpPr>
      <dsp:spPr>
        <a:xfrm rot="10800000">
          <a:off x="2687338"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2756033" y="63655"/>
        <a:ext cx="160290" cy="160721"/>
      </dsp:txXfrm>
    </dsp:sp>
    <dsp:sp modelId="{2B4A7F96-F73A-4E9A-9B4E-87A98C688821}">
      <dsp:nvSpPr>
        <dsp:cNvPr id="0" name=""/>
        <dsp:cNvSpPr/>
      </dsp:nvSpPr>
      <dsp:spPr>
        <a:xfrm>
          <a:off x="1512168"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פעילות רוחבית</a:t>
          </a:r>
          <a:endParaRPr lang="he-IL" sz="1200" kern="1200" dirty="0">
            <a:solidFill>
              <a:schemeClr val="tx2">
                <a:lumMod val="60000"/>
                <a:lumOff val="40000"/>
              </a:schemeClr>
            </a:solidFill>
          </a:endParaRPr>
        </a:p>
      </dsp:txBody>
      <dsp:txXfrm>
        <a:off x="1520604" y="8436"/>
        <a:ext cx="1063248" cy="271160"/>
      </dsp:txXfrm>
    </dsp:sp>
    <dsp:sp modelId="{ABAD830B-7379-42AD-9DAE-CB2D1D992E18}">
      <dsp:nvSpPr>
        <dsp:cNvPr id="0" name=""/>
        <dsp:cNvSpPr/>
      </dsp:nvSpPr>
      <dsp:spPr>
        <a:xfrm rot="10800000">
          <a:off x="1175170"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1243865" y="63655"/>
        <a:ext cx="160290" cy="160721"/>
      </dsp:txXfrm>
    </dsp:sp>
    <dsp:sp modelId="{1E910F4C-B576-438C-B730-61262C57264D}">
      <dsp:nvSpPr>
        <dsp:cNvPr id="0" name=""/>
        <dsp:cNvSpPr/>
      </dsp:nvSpPr>
      <dsp:spPr>
        <a:xfrm>
          <a:off x="0"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מבט לאופק</a:t>
          </a:r>
          <a:endParaRPr lang="he-IL" sz="1200" kern="1200" dirty="0">
            <a:solidFill>
              <a:schemeClr val="tx2">
                <a:lumMod val="60000"/>
                <a:lumOff val="40000"/>
              </a:schemeClr>
            </a:solidFill>
          </a:endParaRPr>
        </a:p>
      </dsp:txBody>
      <dsp:txXfrm>
        <a:off x="8436" y="8436"/>
        <a:ext cx="1063248" cy="27116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E8EC8B-A45A-41A1-8066-2EE34BC90651}">
      <dsp:nvSpPr>
        <dsp:cNvPr id="0" name=""/>
        <dsp:cNvSpPr/>
      </dsp:nvSpPr>
      <dsp:spPr>
        <a:xfrm>
          <a:off x="7560839"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הצגת האגף</a:t>
          </a:r>
          <a:endParaRPr lang="he-IL" sz="1200" kern="1200" dirty="0">
            <a:solidFill>
              <a:schemeClr val="tx2">
                <a:lumMod val="60000"/>
                <a:lumOff val="40000"/>
              </a:schemeClr>
            </a:solidFill>
          </a:endParaRPr>
        </a:p>
      </dsp:txBody>
      <dsp:txXfrm>
        <a:off x="7569275" y="8436"/>
        <a:ext cx="1063248" cy="271160"/>
      </dsp:txXfrm>
    </dsp:sp>
    <dsp:sp modelId="{FE68D342-9B37-43B6-BB44-67B65C3EAC1A}">
      <dsp:nvSpPr>
        <dsp:cNvPr id="0" name=""/>
        <dsp:cNvSpPr/>
      </dsp:nvSpPr>
      <dsp:spPr>
        <a:xfrm rot="10800000">
          <a:off x="7223842"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7292537" y="63655"/>
        <a:ext cx="160290" cy="160721"/>
      </dsp:txXfrm>
    </dsp:sp>
    <dsp:sp modelId="{E0E88674-8F04-4481-A895-561723BF50AA}">
      <dsp:nvSpPr>
        <dsp:cNvPr id="0" name=""/>
        <dsp:cNvSpPr/>
      </dsp:nvSpPr>
      <dsp:spPr>
        <a:xfrm>
          <a:off x="6048672"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מבנה התקציב</a:t>
          </a:r>
          <a:endParaRPr lang="he-IL" sz="1200" kern="1200" dirty="0">
            <a:solidFill>
              <a:schemeClr val="tx2">
                <a:lumMod val="60000"/>
                <a:lumOff val="40000"/>
              </a:schemeClr>
            </a:solidFill>
          </a:endParaRPr>
        </a:p>
      </dsp:txBody>
      <dsp:txXfrm>
        <a:off x="6057108" y="8436"/>
        <a:ext cx="1063248" cy="271160"/>
      </dsp:txXfrm>
    </dsp:sp>
    <dsp:sp modelId="{B7082D3A-7CE6-4492-A77A-9857C30C4A2A}">
      <dsp:nvSpPr>
        <dsp:cNvPr id="0" name=""/>
        <dsp:cNvSpPr/>
      </dsp:nvSpPr>
      <dsp:spPr>
        <a:xfrm rot="10800000">
          <a:off x="5711674"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5780369" y="63655"/>
        <a:ext cx="160290" cy="160721"/>
      </dsp:txXfrm>
    </dsp:sp>
    <dsp:sp modelId="{2735960F-053D-4852-A141-96D6C3D0E278}">
      <dsp:nvSpPr>
        <dsp:cNvPr id="0" name=""/>
        <dsp:cNvSpPr/>
      </dsp:nvSpPr>
      <dsp:spPr>
        <a:xfrm>
          <a:off x="4536504"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פעילות ביחידות</a:t>
          </a:r>
          <a:endParaRPr lang="he-IL" sz="1200" kern="1200" dirty="0">
            <a:solidFill>
              <a:schemeClr val="tx2">
                <a:lumMod val="60000"/>
                <a:lumOff val="40000"/>
              </a:schemeClr>
            </a:solidFill>
          </a:endParaRPr>
        </a:p>
      </dsp:txBody>
      <dsp:txXfrm>
        <a:off x="4544940" y="8436"/>
        <a:ext cx="1063248" cy="271160"/>
      </dsp:txXfrm>
    </dsp:sp>
    <dsp:sp modelId="{39162514-192C-4C7E-977D-FDCDAD752D33}">
      <dsp:nvSpPr>
        <dsp:cNvPr id="0" name=""/>
        <dsp:cNvSpPr/>
      </dsp:nvSpPr>
      <dsp:spPr>
        <a:xfrm rot="10800000">
          <a:off x="4199506"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4268201" y="63655"/>
        <a:ext cx="160290" cy="160721"/>
      </dsp:txXfrm>
    </dsp:sp>
    <dsp:sp modelId="{5E2D8182-0D97-4121-BD3C-3A76ED67FF7F}">
      <dsp:nvSpPr>
        <dsp:cNvPr id="0" name=""/>
        <dsp:cNvSpPr/>
      </dsp:nvSpPr>
      <dsp:spPr>
        <a:xfrm>
          <a:off x="3024336"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פעילות תשתית</a:t>
          </a:r>
          <a:endParaRPr lang="he-IL" sz="1200" kern="1200" dirty="0">
            <a:solidFill>
              <a:schemeClr val="tx2">
                <a:lumMod val="60000"/>
                <a:lumOff val="40000"/>
              </a:schemeClr>
            </a:solidFill>
          </a:endParaRPr>
        </a:p>
      </dsp:txBody>
      <dsp:txXfrm>
        <a:off x="3032772" y="8436"/>
        <a:ext cx="1063248" cy="271160"/>
      </dsp:txXfrm>
    </dsp:sp>
    <dsp:sp modelId="{1212E163-B20D-4131-A035-96C89936EE12}">
      <dsp:nvSpPr>
        <dsp:cNvPr id="0" name=""/>
        <dsp:cNvSpPr/>
      </dsp:nvSpPr>
      <dsp:spPr>
        <a:xfrm rot="10800000">
          <a:off x="2687338"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2756033" y="63655"/>
        <a:ext cx="160290" cy="160721"/>
      </dsp:txXfrm>
    </dsp:sp>
    <dsp:sp modelId="{2B4A7F96-F73A-4E9A-9B4E-87A98C688821}">
      <dsp:nvSpPr>
        <dsp:cNvPr id="0" name=""/>
        <dsp:cNvSpPr/>
      </dsp:nvSpPr>
      <dsp:spPr>
        <a:xfrm>
          <a:off x="1512168"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tx2">
                  <a:lumMod val="60000"/>
                  <a:lumOff val="40000"/>
                </a:schemeClr>
              </a:solidFill>
            </a:rPr>
            <a:t>פעילות רוחבית</a:t>
          </a:r>
          <a:endParaRPr lang="he-IL" sz="1200" kern="1200" dirty="0">
            <a:solidFill>
              <a:schemeClr val="tx2">
                <a:lumMod val="60000"/>
                <a:lumOff val="40000"/>
              </a:schemeClr>
            </a:solidFill>
          </a:endParaRPr>
        </a:p>
      </dsp:txBody>
      <dsp:txXfrm>
        <a:off x="1520604" y="8436"/>
        <a:ext cx="1063248" cy="271160"/>
      </dsp:txXfrm>
    </dsp:sp>
    <dsp:sp modelId="{ABAD830B-7379-42AD-9DAE-CB2D1D992E18}">
      <dsp:nvSpPr>
        <dsp:cNvPr id="0" name=""/>
        <dsp:cNvSpPr/>
      </dsp:nvSpPr>
      <dsp:spPr>
        <a:xfrm rot="10800000">
          <a:off x="1175170" y="10081"/>
          <a:ext cx="228985" cy="267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rtl="1">
            <a:lnSpc>
              <a:spcPct val="90000"/>
            </a:lnSpc>
            <a:spcBef>
              <a:spcPct val="0"/>
            </a:spcBef>
            <a:spcAft>
              <a:spcPct val="35000"/>
            </a:spcAft>
          </a:pPr>
          <a:endParaRPr lang="he-IL" sz="1000" kern="1200"/>
        </a:p>
      </dsp:txBody>
      <dsp:txXfrm rot="10800000">
        <a:off x="1243865" y="63655"/>
        <a:ext cx="160290" cy="160721"/>
      </dsp:txXfrm>
    </dsp:sp>
    <dsp:sp modelId="{1E910F4C-B576-438C-B730-61262C57264D}">
      <dsp:nvSpPr>
        <dsp:cNvPr id="0" name=""/>
        <dsp:cNvSpPr/>
      </dsp:nvSpPr>
      <dsp:spPr>
        <a:xfrm>
          <a:off x="0" y="0"/>
          <a:ext cx="1080120" cy="288032"/>
        </a:xfrm>
        <a:prstGeom prst="roundRect">
          <a:avLst>
            <a:gd name="adj" fmla="val 1000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solidFill>
                <a:schemeClr val="accent2"/>
              </a:solidFill>
            </a:rPr>
            <a:t>מבט</a:t>
          </a:r>
          <a:r>
            <a:rPr lang="he-IL" sz="1200" kern="1200" dirty="0" smtClean="0">
              <a:solidFill>
                <a:schemeClr val="tx2">
                  <a:lumMod val="60000"/>
                  <a:lumOff val="40000"/>
                </a:schemeClr>
              </a:solidFill>
            </a:rPr>
            <a:t> </a:t>
          </a:r>
          <a:r>
            <a:rPr lang="he-IL" sz="1200" kern="1200" dirty="0" smtClean="0">
              <a:solidFill>
                <a:schemeClr val="accent2"/>
              </a:solidFill>
            </a:rPr>
            <a:t>לאופק</a:t>
          </a:r>
          <a:endParaRPr lang="he-IL" sz="1200" kern="1200" dirty="0">
            <a:solidFill>
              <a:schemeClr val="accent2"/>
            </a:solidFill>
          </a:endParaRPr>
        </a:p>
      </dsp:txBody>
      <dsp:txXfrm>
        <a:off x="8436" y="8436"/>
        <a:ext cx="1063248" cy="27116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0.68799</cdr:x>
      <cdr:y>0.18651</cdr:y>
    </cdr:from>
    <cdr:to>
      <cdr:x>0.77705</cdr:x>
      <cdr:y>0.32156</cdr:y>
    </cdr:to>
    <cdr:sp macro="" textlink="">
      <cdr:nvSpPr>
        <cdr:cNvPr id="2" name="הסבר מלבני 1"/>
        <cdr:cNvSpPr/>
      </cdr:nvSpPr>
      <cdr:spPr>
        <a:xfrm xmlns:a="http://schemas.openxmlformats.org/drawingml/2006/main">
          <a:off x="10118441" y="971651"/>
          <a:ext cx="1309820" cy="703559"/>
        </a:xfrm>
        <a:prstGeom xmlns:a="http://schemas.openxmlformats.org/drawingml/2006/main" prst="wedgeRectCallout">
          <a:avLst>
            <a:gd name="adj1" fmla="val -57607"/>
            <a:gd name="adj2" fmla="val 67296"/>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wrap="square"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he-IL" sz="1000"/>
            <a:t>,סימני מסחר, ,פרסיל,</a:t>
          </a:r>
          <a:r>
            <a:rPr lang="en-US" sz="1000"/>
            <a:t>PCT, </a:t>
          </a:r>
          <a:r>
            <a:rPr lang="he-IL" sz="1000"/>
            <a:t>מדגמים</a:t>
          </a:r>
        </a:p>
      </cdr:txBody>
    </cdr:sp>
  </cdr:relSizeAnchor>
  <cdr:relSizeAnchor xmlns:cdr="http://schemas.openxmlformats.org/drawingml/2006/chartDrawing">
    <cdr:from>
      <cdr:x>0.35739</cdr:x>
      <cdr:y>0.24334</cdr:y>
    </cdr:from>
    <cdr:to>
      <cdr:x>0.45482</cdr:x>
      <cdr:y>0.4213</cdr:y>
    </cdr:to>
    <cdr:sp macro="" textlink="">
      <cdr:nvSpPr>
        <cdr:cNvPr id="3" name="הסבר מלבני 2"/>
        <cdr:cNvSpPr/>
      </cdr:nvSpPr>
      <cdr:spPr>
        <a:xfrm xmlns:a="http://schemas.openxmlformats.org/drawingml/2006/main">
          <a:off x="3203848" y="1267702"/>
          <a:ext cx="873411" cy="927133"/>
        </a:xfrm>
        <a:prstGeom xmlns:a="http://schemas.openxmlformats.org/drawingml/2006/main" prst="wedgeRectCallout">
          <a:avLst>
            <a:gd name="adj1" fmla="val 8288"/>
            <a:gd name="adj2" fmla="val 69894"/>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wrap="square"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he-IL" sz="1000" dirty="0">
              <a:solidFill>
                <a:schemeClr val="lt1"/>
              </a:solidFill>
              <a:effectLst/>
              <a:latin typeface="+mn-lt"/>
              <a:ea typeface="+mn-ea"/>
              <a:cs typeface="+mn-cs"/>
            </a:rPr>
            <a:t>חנינות, דרוזים, שרעיים, מבדיל,</a:t>
          </a:r>
          <a:r>
            <a:rPr lang="he-IL" sz="1000" baseline="0" dirty="0">
              <a:solidFill>
                <a:schemeClr val="lt1"/>
              </a:solidFill>
              <a:effectLst/>
              <a:latin typeface="+mn-lt"/>
              <a:ea typeface="+mn-ea"/>
              <a:cs typeface="+mn-cs"/>
            </a:rPr>
            <a:t> </a:t>
          </a:r>
          <a:r>
            <a:rPr lang="he-IL" sz="1000" baseline="0" dirty="0" err="1">
              <a:solidFill>
                <a:schemeClr val="lt1"/>
              </a:solidFill>
              <a:effectLst/>
              <a:latin typeface="+mn-lt"/>
              <a:ea typeface="+mn-ea"/>
              <a:cs typeface="+mn-cs"/>
            </a:rPr>
            <a:t>יעל"ה,שק"ד</a:t>
          </a:r>
          <a:endParaRPr lang="he-IL" sz="1000" dirty="0"/>
        </a:p>
      </cdr:txBody>
    </cdr:sp>
  </cdr:relSizeAnchor>
  <cdr:relSizeAnchor xmlns:cdr="http://schemas.openxmlformats.org/drawingml/2006/chartDrawing">
    <cdr:from>
      <cdr:x>0.2369</cdr:x>
      <cdr:y>0.1256</cdr:y>
    </cdr:from>
    <cdr:to>
      <cdr:x>0.3492</cdr:x>
      <cdr:y>0.30268</cdr:y>
    </cdr:to>
    <cdr:sp macro="" textlink="">
      <cdr:nvSpPr>
        <cdr:cNvPr id="4" name="הסבר מלבני 3"/>
        <cdr:cNvSpPr/>
      </cdr:nvSpPr>
      <cdr:spPr>
        <a:xfrm xmlns:a="http://schemas.openxmlformats.org/drawingml/2006/main">
          <a:off x="2123728" y="682684"/>
          <a:ext cx="1006671" cy="962446"/>
        </a:xfrm>
        <a:prstGeom xmlns:a="http://schemas.openxmlformats.org/drawingml/2006/main" prst="wedgeRectCallout">
          <a:avLst>
            <a:gd name="adj1" fmla="val -841"/>
            <a:gd name="adj2" fmla="val 94169"/>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wrap="square"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he-IL" sz="1000" dirty="0">
              <a:solidFill>
                <a:schemeClr val="lt1"/>
              </a:solidFill>
              <a:effectLst/>
              <a:latin typeface="+mn-lt"/>
              <a:ea typeface="+mn-ea"/>
              <a:cs typeface="+mn-cs"/>
            </a:rPr>
            <a:t>יחידות מקצועיות,</a:t>
          </a:r>
          <a:r>
            <a:rPr lang="he-IL" sz="1000" baseline="0" dirty="0">
              <a:solidFill>
                <a:schemeClr val="lt1"/>
              </a:solidFill>
              <a:effectLst/>
              <a:latin typeface="+mn-lt"/>
              <a:ea typeface="+mn-ea"/>
              <a:cs typeface="+mn-cs"/>
            </a:rPr>
            <a:t> אופק אפיקומן, שמאי מכריע, הדרכה</a:t>
          </a:r>
          <a:endParaRPr lang="he-IL" sz="1000" dirty="0"/>
        </a:p>
      </cdr:txBody>
    </cdr:sp>
  </cdr:relSizeAnchor>
  <cdr:relSizeAnchor xmlns:cdr="http://schemas.openxmlformats.org/drawingml/2006/chartDrawing">
    <cdr:from>
      <cdr:x>0.0538</cdr:x>
      <cdr:y>0.074</cdr:y>
    </cdr:from>
    <cdr:to>
      <cdr:x>0.17519</cdr:x>
      <cdr:y>0.28364</cdr:y>
    </cdr:to>
    <cdr:sp macro="" textlink="">
      <cdr:nvSpPr>
        <cdr:cNvPr id="7" name="הסבר מלבני 6"/>
        <cdr:cNvSpPr/>
      </cdr:nvSpPr>
      <cdr:spPr>
        <a:xfrm xmlns:a="http://schemas.openxmlformats.org/drawingml/2006/main">
          <a:off x="482330" y="402191"/>
          <a:ext cx="1088189" cy="1139443"/>
        </a:xfrm>
        <a:prstGeom xmlns:a="http://schemas.openxmlformats.org/drawingml/2006/main" prst="wedgeRectCallout">
          <a:avLst>
            <a:gd name="adj1" fmla="val 7387"/>
            <a:gd name="adj2" fmla="val 107869"/>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wrap="square"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he-IL" sz="1000" dirty="0" err="1" smtClean="0"/>
            <a:t>פנ"צ</a:t>
          </a:r>
          <a:r>
            <a:rPr lang="he-IL" sz="1000" dirty="0" smtClean="0"/>
            <a:t>, תלונות שופטים, </a:t>
          </a:r>
          <a:r>
            <a:rPr lang="he-IL" sz="1000" dirty="0" err="1" smtClean="0"/>
            <a:t>מבת"ן</a:t>
          </a:r>
          <a:r>
            <a:rPr lang="he-IL" sz="1000" dirty="0" smtClean="0"/>
            <a:t>, </a:t>
          </a:r>
          <a:r>
            <a:rPr lang="he-IL" sz="1000" baseline="0" dirty="0" smtClean="0">
              <a:solidFill>
                <a:schemeClr val="lt1"/>
              </a:solidFill>
              <a:effectLst/>
              <a:latin typeface="+mn-lt"/>
              <a:ea typeface="+mn-ea"/>
              <a:cs typeface="+mn-cs"/>
            </a:rPr>
            <a:t>נציבות </a:t>
          </a:r>
          <a:r>
            <a:rPr lang="he-IL" sz="1000" baseline="0" dirty="0" err="1">
              <a:solidFill>
                <a:schemeClr val="lt1"/>
              </a:solidFill>
              <a:effectLst/>
              <a:latin typeface="+mn-lt"/>
              <a:ea typeface="+mn-ea"/>
              <a:cs typeface="+mn-cs"/>
            </a:rPr>
            <a:t>שיוויון,ממונה</a:t>
          </a:r>
          <a:r>
            <a:rPr lang="he-IL" sz="1000" baseline="0" dirty="0">
              <a:solidFill>
                <a:schemeClr val="lt1"/>
              </a:solidFill>
              <a:effectLst/>
              <a:latin typeface="+mn-lt"/>
              <a:ea typeface="+mn-ea"/>
              <a:cs typeface="+mn-cs"/>
            </a:rPr>
            <a:t> לשירות עסקי</a:t>
          </a:r>
          <a:endParaRPr lang="he-IL" sz="10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52016" y="0"/>
            <a:ext cx="2945659" cy="496332"/>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74" y="0"/>
            <a:ext cx="2945659" cy="496332"/>
          </a:xfrm>
          <a:prstGeom prst="rect">
            <a:avLst/>
          </a:prstGeom>
        </p:spPr>
        <p:txBody>
          <a:bodyPr vert="horz" lIns="91440" tIns="45720" rIns="91440" bIns="45720" rtlCol="1"/>
          <a:lstStyle>
            <a:lvl1pPr algn="l">
              <a:defRPr sz="1200"/>
            </a:lvl1pPr>
          </a:lstStyle>
          <a:p>
            <a:fld id="{3E59A94A-59B0-4A46-8794-B069370CA9B8}" type="datetimeFigureOut">
              <a:rPr lang="he-IL" smtClean="0"/>
              <a:t>כ'/אייר/תש"ף</a:t>
            </a:fld>
            <a:endParaRPr lang="he-IL"/>
          </a:p>
        </p:txBody>
      </p:sp>
      <p:sp>
        <p:nvSpPr>
          <p:cNvPr id="4" name="מציין מיקום של תמונת שקופית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79768" y="4715153"/>
            <a:ext cx="5438140" cy="4466987"/>
          </a:xfrm>
          <a:prstGeom prst="rect">
            <a:avLst/>
          </a:prstGeom>
        </p:spPr>
        <p:txBody>
          <a:bodyPr vert="horz" lIns="91440" tIns="45720" rIns="91440" bIns="45720" rtlCol="1"/>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52016" y="9428583"/>
            <a:ext cx="2945659" cy="496332"/>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74" y="9428583"/>
            <a:ext cx="2945659" cy="496332"/>
          </a:xfrm>
          <a:prstGeom prst="rect">
            <a:avLst/>
          </a:prstGeom>
        </p:spPr>
        <p:txBody>
          <a:bodyPr vert="horz" lIns="91440" tIns="45720" rIns="91440" bIns="45720" rtlCol="1" anchor="b"/>
          <a:lstStyle>
            <a:lvl1pPr algn="l">
              <a:defRPr sz="1200"/>
            </a:lvl1pPr>
          </a:lstStyle>
          <a:p>
            <a:fld id="{9075AD84-877F-40DF-86ED-5E4DEC32E4C4}" type="slidenum">
              <a:rPr lang="he-IL" smtClean="0"/>
              <a:t>‹#›</a:t>
            </a:fld>
            <a:endParaRPr lang="he-IL"/>
          </a:p>
        </p:txBody>
      </p:sp>
    </p:spTree>
    <p:extLst>
      <p:ext uri="{BB962C8B-B14F-4D97-AF65-F5344CB8AC3E}">
        <p14:creationId xmlns:p14="http://schemas.microsoft.com/office/powerpoint/2010/main" val="57423146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a:t>בשנת</a:t>
            </a:r>
            <a:r>
              <a:rPr lang="he-IL"/>
              <a:t> </a:t>
            </a:r>
            <a:r>
              <a:rPr lang="he-IL" dirty="0"/>
              <a:t>2019 בוצעו פיתוחים חדשים </a:t>
            </a:r>
            <a:r>
              <a:rPr lang="he-IL" dirty="0" err="1"/>
              <a:t>בכ</a:t>
            </a:r>
            <a:r>
              <a:rPr lang="he-IL" dirty="0"/>
              <a:t>- 49 מערכות תפעוליות שונות</a:t>
            </a:r>
          </a:p>
          <a:p>
            <a:endParaRPr lang="he-IL" dirty="0"/>
          </a:p>
          <a:p>
            <a:r>
              <a:rPr lang="he-IL"/>
              <a:t>תאגידים- </a:t>
            </a:r>
            <a:r>
              <a:rPr lang="he-IL" dirty="0"/>
              <a:t>פניני נוספה לספירה (עברה מאינטרנט ופורטל(+1 )</a:t>
            </a:r>
          </a:p>
          <a:p>
            <a:pPr defTabSz="905894">
              <a:defRPr/>
            </a:pPr>
            <a:r>
              <a:rPr lang="he-IL" dirty="0"/>
              <a:t>סנגוריה וסיוע משפטי-בשנת 2019 היו 9 בסנגוריה, להלן השינויים ב2020: </a:t>
            </a:r>
            <a:r>
              <a:rPr lang="he-IL" baseline="0" dirty="0"/>
              <a:t>תקן מנתחת עבר </a:t>
            </a:r>
            <a:r>
              <a:rPr lang="he-IL" dirty="0"/>
              <a:t>מהסיוע, ספי </a:t>
            </a:r>
            <a:r>
              <a:rPr lang="he-IL" baseline="0" dirty="0"/>
              <a:t>ירד (</a:t>
            </a:r>
            <a:r>
              <a:rPr lang="en-US" baseline="0" dirty="0"/>
              <a:t>DEVOPS</a:t>
            </a:r>
            <a:r>
              <a:rPr lang="he-IL" baseline="0" dirty="0"/>
              <a:t>), בת ציון, יונה ותהילה נוספו לסיוע. שרה </a:t>
            </a:r>
            <a:r>
              <a:rPr lang="he-IL" baseline="0" dirty="0" err="1"/>
              <a:t>וייסבן</a:t>
            </a:r>
            <a:r>
              <a:rPr lang="he-IL" baseline="0" dirty="0"/>
              <a:t> בודקת ועושה עבודת ניתוח</a:t>
            </a:r>
            <a:r>
              <a:rPr lang="he-IL" dirty="0"/>
              <a:t> (בחלוקה גסה- 5 תקנים לסיוע 7 תקנים לסנגוריה) (+3)</a:t>
            </a:r>
          </a:p>
          <a:p>
            <a:pPr defTabSz="905894">
              <a:defRPr/>
            </a:pPr>
            <a:r>
              <a:rPr lang="he-IL" baseline="0" dirty="0"/>
              <a:t>פטנטים- </a:t>
            </a:r>
            <a:r>
              <a:rPr lang="he-IL" dirty="0"/>
              <a:t>3 תקנים ירדו מהפטנטים ו-2 של הסיוע עברו לסנגוריה. להלן פירוט: </a:t>
            </a:r>
            <a:r>
              <a:rPr lang="he-IL" baseline="0" dirty="0"/>
              <a:t>בת ציון, יונה ותהילה עברו לסיוע, תקן </a:t>
            </a:r>
            <a:r>
              <a:rPr lang="he-IL" dirty="0"/>
              <a:t>מנתחת </a:t>
            </a:r>
            <a:r>
              <a:rPr lang="he-IL" baseline="0" dirty="0"/>
              <a:t>עבר </a:t>
            </a:r>
            <a:r>
              <a:rPr lang="he-IL" dirty="0"/>
              <a:t>לסיוע(כיום יושבת עליו אדרת), </a:t>
            </a:r>
            <a:r>
              <a:rPr lang="he-IL" baseline="0" dirty="0"/>
              <a:t>תקן מנתח נוסף שלא מומש</a:t>
            </a:r>
            <a:r>
              <a:rPr lang="he-IL" dirty="0"/>
              <a:t>(-5), </a:t>
            </a:r>
          </a:p>
          <a:p>
            <a:pPr defTabSz="905894">
              <a:defRPr/>
            </a:pPr>
            <a:r>
              <a:rPr lang="he-IL" baseline="0" dirty="0" err="1"/>
              <a:t>אפ"כ</a:t>
            </a:r>
            <a:r>
              <a:rPr lang="he-IL" baseline="0" dirty="0"/>
              <a:t>- תקן ר"צ חדש </a:t>
            </a:r>
            <a:r>
              <a:rPr lang="he-IL" dirty="0"/>
              <a:t>מפת"ח</a:t>
            </a:r>
            <a:r>
              <a:rPr lang="he-IL" baseline="0" dirty="0"/>
              <a:t>+ אלעזר שחור (מנתח) עבר מ </a:t>
            </a:r>
            <a:r>
              <a:rPr lang="en-US" baseline="0" dirty="0"/>
              <a:t>SOA</a:t>
            </a:r>
            <a:r>
              <a:rPr lang="he-IL" dirty="0"/>
              <a:t>(+2)</a:t>
            </a:r>
            <a:endParaRPr lang="en-US" dirty="0"/>
          </a:p>
          <a:p>
            <a:r>
              <a:rPr lang="he-IL" baseline="0" dirty="0"/>
              <a:t>מפת"ח- תקן מפתח שעבר </a:t>
            </a:r>
            <a:r>
              <a:rPr lang="he-IL" baseline="0" dirty="0" err="1"/>
              <a:t>לאפ"כ</a:t>
            </a:r>
            <a:r>
              <a:rPr lang="he-IL" baseline="0" dirty="0"/>
              <a:t> + מפתחת שעוברת </a:t>
            </a:r>
            <a:r>
              <a:rPr lang="en-US" baseline="0" dirty="0"/>
              <a:t>CRM</a:t>
            </a:r>
            <a:r>
              <a:rPr lang="he-IL" baseline="0" dirty="0"/>
              <a:t> (2-)</a:t>
            </a:r>
          </a:p>
          <a:p>
            <a:r>
              <a:rPr lang="he-IL" baseline="0" dirty="0"/>
              <a:t>צוות </a:t>
            </a:r>
            <a:r>
              <a:rPr lang="en-US" baseline="0" dirty="0"/>
              <a:t>WEB</a:t>
            </a:r>
            <a:r>
              <a:rPr lang="he-IL" baseline="0" dirty="0"/>
              <a:t>- תקן מפתח </a:t>
            </a:r>
            <a:r>
              <a:rPr lang="he-IL" dirty="0"/>
              <a:t>חדש</a:t>
            </a:r>
            <a:r>
              <a:rPr lang="he-IL" b="1" dirty="0"/>
              <a:t>(הצוות בשקף לא כולל מנהל עובר להיות תחת אוהד) </a:t>
            </a:r>
            <a:r>
              <a:rPr lang="he-IL" dirty="0"/>
              <a:t>(+1)</a:t>
            </a:r>
          </a:p>
          <a:p>
            <a:r>
              <a:rPr lang="he-IL" b="1" dirty="0"/>
              <a:t>פרקליטות – תקן של מנתח שלא מאויש- מופיע בגרף, צפוי להיות </a:t>
            </a:r>
            <a:r>
              <a:rPr lang="he-IL" b="1" dirty="0" err="1"/>
              <a:t>מגוייס</a:t>
            </a:r>
            <a:r>
              <a:rPr lang="he-IL" b="1" dirty="0"/>
              <a:t> לצוות </a:t>
            </a:r>
            <a:r>
              <a:rPr lang="en-US" b="1" dirty="0"/>
              <a:t>CRM</a:t>
            </a:r>
            <a:r>
              <a:rPr lang="he-IL" b="1" dirty="0"/>
              <a:t> ולתת תמיכה לתנופה.</a:t>
            </a:r>
          </a:p>
          <a:p>
            <a:r>
              <a:rPr lang="he-IL" dirty="0"/>
              <a:t>פרקליטות- </a:t>
            </a:r>
            <a:r>
              <a:rPr lang="he-IL" baseline="0" dirty="0"/>
              <a:t>תקן </a:t>
            </a:r>
            <a:r>
              <a:rPr lang="he-IL" baseline="0" dirty="0" err="1"/>
              <a:t>אוטמציה</a:t>
            </a:r>
            <a:r>
              <a:rPr lang="he-IL" baseline="0" dirty="0"/>
              <a:t>- עבר ל </a:t>
            </a:r>
            <a:r>
              <a:rPr lang="en-US" dirty="0"/>
              <a:t> </a:t>
            </a:r>
            <a:r>
              <a:rPr lang="en-US" baseline="0" dirty="0"/>
              <a:t>ELAW</a:t>
            </a:r>
            <a:r>
              <a:rPr lang="he-IL" dirty="0"/>
              <a:t>(-1)</a:t>
            </a:r>
            <a:endParaRPr lang="he-IL" baseline="0" dirty="0"/>
          </a:p>
          <a:p>
            <a:pPr defTabSz="905894">
              <a:defRPr/>
            </a:pPr>
            <a:r>
              <a:rPr lang="he-IL" baseline="0" dirty="0"/>
              <a:t>שמוליק- תקן </a:t>
            </a:r>
            <a:r>
              <a:rPr lang="he-IL" baseline="0" dirty="0" err="1"/>
              <a:t>אוטמציה</a:t>
            </a:r>
            <a:r>
              <a:rPr lang="he-IL" baseline="0" dirty="0"/>
              <a:t>- ירד (ללא איוש)</a:t>
            </a:r>
            <a:r>
              <a:rPr lang="he-IL" dirty="0"/>
              <a:t> (-1)</a:t>
            </a:r>
          </a:p>
          <a:p>
            <a:r>
              <a:rPr lang="he-IL" baseline="0" dirty="0"/>
              <a:t>אשר- תקן מפתח חדש+ </a:t>
            </a:r>
            <a:r>
              <a:rPr lang="he-IL" dirty="0"/>
              <a:t>דניאל (+2)</a:t>
            </a:r>
          </a:p>
        </p:txBody>
      </p:sp>
      <p:sp>
        <p:nvSpPr>
          <p:cNvPr id="4" name="מציין מיקום של מספר שקופית 3"/>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9075AD84-877F-40DF-86ED-5E4DEC32E4C4}" type="slidenum">
              <a:rPr kumimoji="0" lang="he-IL"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a:t>
            </a:fld>
            <a:endParaRPr kumimoji="0" lang="he-IL"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4218906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ED42E697-A332-45FE-9E58-38E521545CAA}" type="slidenum">
              <a:rPr lang="he-IL" smtClean="0"/>
              <a:t>4</a:t>
            </a:fld>
            <a:endParaRPr lang="he-IL"/>
          </a:p>
        </p:txBody>
      </p:sp>
    </p:spTree>
    <p:extLst>
      <p:ext uri="{BB962C8B-B14F-4D97-AF65-F5344CB8AC3E}">
        <p14:creationId xmlns:p14="http://schemas.microsoft.com/office/powerpoint/2010/main" val="415244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9075AD84-877F-40DF-86ED-5E4DEC32E4C4}" type="slidenum">
              <a:rPr lang="he-IL" smtClean="0">
                <a:solidFill>
                  <a:prstClr val="black"/>
                </a:solidFill>
              </a:rPr>
              <a:pPr/>
              <a:t>15</a:t>
            </a:fld>
            <a:endParaRPr lang="he-IL">
              <a:solidFill>
                <a:prstClr val="black"/>
              </a:solidFill>
            </a:endParaRPr>
          </a:p>
        </p:txBody>
      </p:sp>
    </p:spTree>
    <p:extLst>
      <p:ext uri="{BB962C8B-B14F-4D97-AF65-F5344CB8AC3E}">
        <p14:creationId xmlns:p14="http://schemas.microsoft.com/office/powerpoint/2010/main" val="1343278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9075AD84-877F-40DF-86ED-5E4DEC32E4C4}" type="slidenum">
              <a:rPr lang="he-IL" smtClean="0">
                <a:solidFill>
                  <a:prstClr val="black"/>
                </a:solidFill>
              </a:rPr>
              <a:pPr/>
              <a:t>16</a:t>
            </a:fld>
            <a:endParaRPr lang="he-IL">
              <a:solidFill>
                <a:prstClr val="black"/>
              </a:solidFill>
            </a:endParaRPr>
          </a:p>
        </p:txBody>
      </p:sp>
    </p:spTree>
    <p:extLst>
      <p:ext uri="{BB962C8B-B14F-4D97-AF65-F5344CB8AC3E}">
        <p14:creationId xmlns:p14="http://schemas.microsoft.com/office/powerpoint/2010/main" val="1343278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a:xfrm>
            <a:off x="1574" y="9428583"/>
            <a:ext cx="2945659" cy="496332"/>
          </a:xfrm>
          <a:prstGeom prst="rect">
            <a:avLst/>
          </a:prstGeom>
        </p:spPr>
        <p:txBody>
          <a:bodyPr/>
          <a:lstStyle/>
          <a:p>
            <a:fld id="{9075AD84-877F-40DF-86ED-5E4DEC32E4C4}" type="slidenum">
              <a:rPr lang="he-IL" smtClean="0">
                <a:solidFill>
                  <a:prstClr val="black"/>
                </a:solidFill>
                <a:latin typeface="Calibri"/>
              </a:rPr>
              <a:pPr/>
              <a:t>17</a:t>
            </a:fld>
            <a:endParaRPr lang="he-IL">
              <a:solidFill>
                <a:prstClr val="black"/>
              </a:solidFill>
              <a:latin typeface="Calibri"/>
            </a:endParaRPr>
          </a:p>
        </p:txBody>
      </p:sp>
    </p:spTree>
    <p:extLst>
      <p:ext uri="{BB962C8B-B14F-4D97-AF65-F5344CB8AC3E}">
        <p14:creationId xmlns:p14="http://schemas.microsoft.com/office/powerpoint/2010/main" val="1666357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Master" Target="../slideMasters/slideMaster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Master" Target="../slideMasters/slideMaster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Master" Target="../slideMasters/slideMaster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 Id="rId9" Type="http://schemas.openxmlformats.org/officeDocument/2006/relationships/image" Target="../media/image3.png"/></Relationships>
</file>

<file path=ppt/slideLayouts/_rels/slideLayout2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4.xml"/><Relationship Id="rId7" Type="http://schemas.openxmlformats.org/officeDocument/2006/relationships/image" Target="../media/image1.png"/><Relationship Id="rId2" Type="http://schemas.openxmlformats.org/officeDocument/2006/relationships/diagramData" Target="../diagrams/data4.xml"/><Relationship Id="rId1" Type="http://schemas.openxmlformats.org/officeDocument/2006/relationships/slideMaster" Target="../slideMasters/slideMaster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 Id="rId9"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5.xml"/><Relationship Id="rId7" Type="http://schemas.openxmlformats.org/officeDocument/2006/relationships/image" Target="../media/image1.png"/><Relationship Id="rId2" Type="http://schemas.openxmlformats.org/officeDocument/2006/relationships/diagramData" Target="../diagrams/data5.xml"/><Relationship Id="rId1" Type="http://schemas.openxmlformats.org/officeDocument/2006/relationships/slideMaster" Target="../slideMasters/slideMaster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 Id="rId9" Type="http://schemas.openxmlformats.org/officeDocument/2006/relationships/image" Target="../media/image3.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6.xml"/><Relationship Id="rId7" Type="http://schemas.openxmlformats.org/officeDocument/2006/relationships/image" Target="../media/image1.png"/><Relationship Id="rId2" Type="http://schemas.openxmlformats.org/officeDocument/2006/relationships/diagramData" Target="../diagrams/data6.xml"/><Relationship Id="rId1" Type="http://schemas.openxmlformats.org/officeDocument/2006/relationships/slideMaster" Target="../slideMasters/slideMaster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 Id="rId9" Type="http://schemas.openxmlformats.org/officeDocument/2006/relationships/image" Target="../media/image3.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שער פרק">
    <p:spTree>
      <p:nvGrpSpPr>
        <p:cNvPr id="1" name=""/>
        <p:cNvGrpSpPr/>
        <p:nvPr/>
      </p:nvGrpSpPr>
      <p:grpSpPr>
        <a:xfrm>
          <a:off x="0" y="0"/>
          <a:ext cx="0" cy="0"/>
          <a:chOff x="0" y="0"/>
          <a:chExt cx="0" cy="0"/>
        </a:xfrm>
      </p:grpSpPr>
      <p:grpSp>
        <p:nvGrpSpPr>
          <p:cNvPr id="13" name="קבוצה 12"/>
          <p:cNvGrpSpPr/>
          <p:nvPr userDrawn="1"/>
        </p:nvGrpSpPr>
        <p:grpSpPr>
          <a:xfrm flipH="1">
            <a:off x="4355976" y="3522292"/>
            <a:ext cx="5361997" cy="216024"/>
            <a:chOff x="2091" y="3340088"/>
            <a:chExt cx="5361997" cy="216024"/>
          </a:xfrm>
        </p:grpSpPr>
        <p:sp>
          <p:nvSpPr>
            <p:cNvPr id="10" name="מלבן 9"/>
            <p:cNvSpPr/>
            <p:nvPr userDrawn="1"/>
          </p:nvSpPr>
          <p:spPr>
            <a:xfrm>
              <a:off x="169413" y="3340088"/>
              <a:ext cx="108000" cy="216000"/>
            </a:xfrm>
            <a:prstGeom prst="rect">
              <a:avLst/>
            </a:prstGeom>
            <a:solidFill>
              <a:srgbClr val="D7E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p:cNvSpPr/>
            <p:nvPr userDrawn="1"/>
          </p:nvSpPr>
          <p:spPr>
            <a:xfrm>
              <a:off x="2091" y="3340088"/>
              <a:ext cx="108000" cy="216000"/>
            </a:xfrm>
            <a:prstGeom prst="rect">
              <a:avLst/>
            </a:prstGeom>
            <a:solidFill>
              <a:srgbClr val="D7E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לבן 3"/>
            <p:cNvSpPr/>
            <p:nvPr userDrawn="1"/>
          </p:nvSpPr>
          <p:spPr>
            <a:xfrm>
              <a:off x="336735" y="3340088"/>
              <a:ext cx="108000" cy="216000"/>
            </a:xfrm>
            <a:prstGeom prst="rect">
              <a:avLst/>
            </a:prstGeom>
            <a:solidFill>
              <a:srgbClr val="D7E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2"/>
            <p:cNvSpPr/>
            <p:nvPr userDrawn="1"/>
          </p:nvSpPr>
          <p:spPr>
            <a:xfrm flipH="1">
              <a:off x="504056" y="3340088"/>
              <a:ext cx="4860032" cy="216024"/>
            </a:xfrm>
            <a:custGeom>
              <a:avLst/>
              <a:gdLst>
                <a:gd name="connsiteX0" fmla="*/ 0 w 4716016"/>
                <a:gd name="connsiteY0" fmla="*/ 0 h 144016"/>
                <a:gd name="connsiteX1" fmla="*/ 4716016 w 4716016"/>
                <a:gd name="connsiteY1" fmla="*/ 0 h 144016"/>
                <a:gd name="connsiteX2" fmla="*/ 4716016 w 4716016"/>
                <a:gd name="connsiteY2" fmla="*/ 144016 h 144016"/>
                <a:gd name="connsiteX3" fmla="*/ 0 w 4716016"/>
                <a:gd name="connsiteY3" fmla="*/ 144016 h 144016"/>
                <a:gd name="connsiteX4" fmla="*/ 0 w 4716016"/>
                <a:gd name="connsiteY4" fmla="*/ 0 h 144016"/>
                <a:gd name="connsiteX0" fmla="*/ 172528 w 4716016"/>
                <a:gd name="connsiteY0" fmla="*/ 8626 h 144016"/>
                <a:gd name="connsiteX1" fmla="*/ 4716016 w 4716016"/>
                <a:gd name="connsiteY1" fmla="*/ 0 h 144016"/>
                <a:gd name="connsiteX2" fmla="*/ 4716016 w 4716016"/>
                <a:gd name="connsiteY2" fmla="*/ 144016 h 144016"/>
                <a:gd name="connsiteX3" fmla="*/ 0 w 4716016"/>
                <a:gd name="connsiteY3" fmla="*/ 144016 h 144016"/>
                <a:gd name="connsiteX4" fmla="*/ 172528 w 4716016"/>
                <a:gd name="connsiteY4" fmla="*/ 8626 h 1440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16016" h="144016">
                  <a:moveTo>
                    <a:pt x="172528" y="8626"/>
                  </a:moveTo>
                  <a:lnTo>
                    <a:pt x="4716016" y="0"/>
                  </a:lnTo>
                  <a:lnTo>
                    <a:pt x="4716016" y="144016"/>
                  </a:lnTo>
                  <a:lnTo>
                    <a:pt x="0" y="144016"/>
                  </a:lnTo>
                  <a:lnTo>
                    <a:pt x="172528" y="8626"/>
                  </a:lnTo>
                  <a:close/>
                </a:path>
              </a:pathLst>
            </a:custGeom>
            <a:solidFill>
              <a:srgbClr val="D7E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sp>
        <p:nvSpPr>
          <p:cNvPr id="2" name="מלבן 1"/>
          <p:cNvSpPr/>
          <p:nvPr userDrawn="1"/>
        </p:nvSpPr>
        <p:spPr>
          <a:xfrm>
            <a:off x="0" y="2539795"/>
            <a:ext cx="9144000" cy="999401"/>
          </a:xfrm>
          <a:prstGeom prst="rect">
            <a:avLst/>
          </a:prstGeom>
          <a:solidFill>
            <a:srgbClr val="00A2A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sp>
        <p:nvSpPr>
          <p:cNvPr id="8" name="כותרת 1"/>
          <p:cNvSpPr>
            <a:spLocks noGrp="1"/>
          </p:cNvSpPr>
          <p:nvPr>
            <p:ph type="title"/>
          </p:nvPr>
        </p:nvSpPr>
        <p:spPr>
          <a:xfrm>
            <a:off x="457200" y="2679048"/>
            <a:ext cx="8229600" cy="692802"/>
          </a:xfrm>
          <a:prstGeom prst="rect">
            <a:avLst/>
          </a:prstGeom>
        </p:spPr>
        <p:txBody>
          <a:bodyPr lIns="0" tIns="0" rIns="0" bIns="0" anchor="t" anchorCtr="0">
            <a:noAutofit/>
          </a:bodyPr>
          <a:lstStyle>
            <a:lvl1pPr algn="ctr">
              <a:defRPr sz="4500" b="1">
                <a:solidFill>
                  <a:schemeClr val="bg1"/>
                </a:solidFill>
                <a:effectLst/>
                <a:latin typeface="NarkissBlockMutagMF" pitchFamily="50" charset="-79"/>
                <a:ea typeface="NarkissBlockMutagMF" pitchFamily="50" charset="-79"/>
                <a:cs typeface="+mn-cs"/>
              </a:defRPr>
            </a:lvl1pPr>
          </a:lstStyle>
          <a:p>
            <a:r>
              <a:rPr lang="he-IL" dirty="0" smtClean="0"/>
              <a:t>לחץ כדי לערוך סגנון כותרת של תבנית בסיס</a:t>
            </a:r>
            <a:endParaRPr lang="he-IL" dirty="0"/>
          </a:p>
        </p:txBody>
      </p:sp>
      <p:sp>
        <p:nvSpPr>
          <p:cNvPr id="3" name="מלבן 2"/>
          <p:cNvSpPr/>
          <p:nvPr userDrawn="1"/>
        </p:nvSpPr>
        <p:spPr>
          <a:xfrm flipH="1">
            <a:off x="-335260" y="2396523"/>
            <a:ext cx="4716016" cy="144016"/>
          </a:xfrm>
          <a:custGeom>
            <a:avLst/>
            <a:gdLst>
              <a:gd name="connsiteX0" fmla="*/ 0 w 4716016"/>
              <a:gd name="connsiteY0" fmla="*/ 0 h 144016"/>
              <a:gd name="connsiteX1" fmla="*/ 4716016 w 4716016"/>
              <a:gd name="connsiteY1" fmla="*/ 0 h 144016"/>
              <a:gd name="connsiteX2" fmla="*/ 4716016 w 4716016"/>
              <a:gd name="connsiteY2" fmla="*/ 144016 h 144016"/>
              <a:gd name="connsiteX3" fmla="*/ 0 w 4716016"/>
              <a:gd name="connsiteY3" fmla="*/ 144016 h 144016"/>
              <a:gd name="connsiteX4" fmla="*/ 0 w 4716016"/>
              <a:gd name="connsiteY4" fmla="*/ 0 h 144016"/>
              <a:gd name="connsiteX0" fmla="*/ 172528 w 4716016"/>
              <a:gd name="connsiteY0" fmla="*/ 8626 h 144016"/>
              <a:gd name="connsiteX1" fmla="*/ 4716016 w 4716016"/>
              <a:gd name="connsiteY1" fmla="*/ 0 h 144016"/>
              <a:gd name="connsiteX2" fmla="*/ 4716016 w 4716016"/>
              <a:gd name="connsiteY2" fmla="*/ 144016 h 144016"/>
              <a:gd name="connsiteX3" fmla="*/ 0 w 4716016"/>
              <a:gd name="connsiteY3" fmla="*/ 144016 h 144016"/>
              <a:gd name="connsiteX4" fmla="*/ 172528 w 4716016"/>
              <a:gd name="connsiteY4" fmla="*/ 8626 h 1440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16016" h="144016">
                <a:moveTo>
                  <a:pt x="172528" y="8626"/>
                </a:moveTo>
                <a:lnTo>
                  <a:pt x="4716016" y="0"/>
                </a:lnTo>
                <a:lnTo>
                  <a:pt x="4716016" y="144016"/>
                </a:lnTo>
                <a:lnTo>
                  <a:pt x="0" y="144016"/>
                </a:lnTo>
                <a:lnTo>
                  <a:pt x="172528" y="8626"/>
                </a:lnTo>
                <a:close/>
              </a:path>
            </a:pathLst>
          </a:custGeom>
          <a:solidFill>
            <a:srgbClr val="C9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4" name="Picture 8"/>
          <p:cNvPicPr>
            <a:picLocks noChangeAspect="1"/>
          </p:cNvPicPr>
          <p:nvPr userDrawn="1"/>
        </p:nvPicPr>
        <p:blipFill rotWithShape="1">
          <a:blip r:embed="rId4" cstate="print">
            <a:extLst>
              <a:ext uri="{28A0092B-C50C-407E-A947-70E740481C1C}">
                <a14:useLocalDpi xmlns:a14="http://schemas.microsoft.com/office/drawing/2010/main" val="0"/>
              </a:ext>
            </a:extLst>
          </a:blip>
          <a:srcRect l="75764" t="2" b="-11352"/>
          <a:stretch/>
        </p:blipFill>
        <p:spPr>
          <a:xfrm>
            <a:off x="2339752" y="143470"/>
            <a:ext cx="506756" cy="441214"/>
          </a:xfrm>
          <a:prstGeom prst="rect">
            <a:avLst/>
          </a:prstGeom>
        </p:spPr>
      </p:pic>
      <p:pic>
        <p:nvPicPr>
          <p:cNvPr id="15" name="תמונה 14"/>
          <p:cNvPicPr>
            <a:picLocks noChangeAspect="1"/>
          </p:cNvPicPr>
          <p:nvPr userDrawn="1"/>
        </p:nvPicPr>
        <p:blipFill rotWithShape="1">
          <a:blip r:embed="rId5" cstate="print">
            <a:extLst>
              <a:ext uri="{28A0092B-C50C-407E-A947-70E740481C1C}">
                <a14:useLocalDpi xmlns:a14="http://schemas.microsoft.com/office/drawing/2010/main" val="0"/>
              </a:ext>
            </a:extLst>
          </a:blip>
          <a:srcRect l="19291" t="33186" r="22834" b="47899"/>
          <a:stretch/>
        </p:blipFill>
        <p:spPr>
          <a:xfrm>
            <a:off x="107504" y="114741"/>
            <a:ext cx="2160240" cy="396779"/>
          </a:xfrm>
          <a:prstGeom prst="rect">
            <a:avLst/>
          </a:prstGeom>
        </p:spPr>
      </p:pic>
    </p:spTree>
    <p:extLst>
      <p:ext uri="{BB962C8B-B14F-4D97-AF65-F5344CB8AC3E}">
        <p14:creationId xmlns:p14="http://schemas.microsoft.com/office/powerpoint/2010/main" val="196075106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1_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467544" y="583528"/>
            <a:ext cx="8435280" cy="685232"/>
          </a:xfrm>
          <a:prstGeom prst="rect">
            <a:avLst/>
          </a:prstGeom>
        </p:spPr>
        <p:txBody>
          <a:bodyPr lIns="0" tIns="0" rIns="0" bIns="0" anchor="t" anchorCtr="0">
            <a:noAutofit/>
          </a:bodyPr>
          <a:lstStyle>
            <a:lvl1pPr algn="r">
              <a:defRPr sz="3200" b="1">
                <a:solidFill>
                  <a:srgbClr val="0086CD"/>
                </a:solidFill>
                <a:effectLst/>
                <a:latin typeface="NarkissBlockMutagMF" pitchFamily="50" charset="-79"/>
                <a:ea typeface="NarkissBlockMutagMF" pitchFamily="50" charset="-79"/>
                <a:cs typeface="+mn-cs"/>
              </a:defRPr>
            </a:lvl1pPr>
          </a:lstStyle>
          <a:p>
            <a:r>
              <a:rPr lang="he-IL" dirty="0" smtClean="0"/>
              <a:t>לחץ כדי לערוך סגנון כותרת של תבנית בסיס</a:t>
            </a:r>
            <a:endParaRPr lang="he-IL" dirty="0"/>
          </a:p>
        </p:txBody>
      </p:sp>
      <p:sp>
        <p:nvSpPr>
          <p:cNvPr id="3" name="מציין מיקום תוכן 2"/>
          <p:cNvSpPr>
            <a:spLocks noGrp="1"/>
          </p:cNvSpPr>
          <p:nvPr>
            <p:ph idx="1"/>
          </p:nvPr>
        </p:nvSpPr>
        <p:spPr>
          <a:xfrm>
            <a:off x="457200" y="1340768"/>
            <a:ext cx="8435280" cy="5184576"/>
          </a:xfrm>
          <a:prstGeom prst="rect">
            <a:avLst/>
          </a:prstGeom>
        </p:spPr>
        <p:txBody>
          <a:bodyPr/>
          <a:lstStyle>
            <a:lvl1pPr>
              <a:defRPr sz="1800">
                <a:solidFill>
                  <a:schemeClr val="tx1">
                    <a:lumMod val="75000"/>
                    <a:lumOff val="25000"/>
                  </a:schemeClr>
                </a:solidFill>
                <a:cs typeface="+mn-cs"/>
              </a:defRPr>
            </a:lvl1pPr>
            <a:lvl2pPr>
              <a:defRPr sz="2800">
                <a:solidFill>
                  <a:schemeClr val="tx1">
                    <a:lumMod val="75000"/>
                    <a:lumOff val="25000"/>
                  </a:schemeClr>
                </a:solidFill>
                <a:cs typeface="+mn-cs"/>
              </a:defRPr>
            </a:lvl2pPr>
            <a:lvl3pPr>
              <a:defRPr>
                <a:solidFill>
                  <a:schemeClr val="tx1">
                    <a:lumMod val="75000"/>
                    <a:lumOff val="25000"/>
                  </a:schemeClr>
                </a:solidFill>
                <a:cs typeface="+mn-cs"/>
              </a:defRPr>
            </a:lvl3pPr>
            <a:lvl4pPr>
              <a:defRPr>
                <a:solidFill>
                  <a:schemeClr val="tx1">
                    <a:lumMod val="75000"/>
                    <a:lumOff val="25000"/>
                  </a:schemeClr>
                </a:solidFill>
                <a:cs typeface="+mn-cs"/>
              </a:defRPr>
            </a:lvl4pPr>
            <a:lvl5pPr>
              <a:defRPr>
                <a:solidFill>
                  <a:schemeClr val="tx1">
                    <a:lumMod val="75000"/>
                    <a:lumOff val="25000"/>
                  </a:schemeClr>
                </a:solidFill>
                <a:cs typeface="+mn-cs"/>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sp>
        <p:nvSpPr>
          <p:cNvPr id="7" name="מקבילית 6"/>
          <p:cNvSpPr/>
          <p:nvPr userDrawn="1"/>
        </p:nvSpPr>
        <p:spPr>
          <a:xfrm>
            <a:off x="7092280" y="-1"/>
            <a:ext cx="2309916" cy="458675"/>
          </a:xfrm>
          <a:prstGeom prst="parallelogram">
            <a:avLst/>
          </a:prstGeom>
          <a:solidFill>
            <a:srgbClr val="00A2A3"/>
          </a:solidFill>
          <a:ln>
            <a:noFill/>
          </a:ln>
        </p:spPr>
        <p:style>
          <a:lnRef idx="2">
            <a:schemeClr val="accent5">
              <a:shade val="50000"/>
            </a:schemeClr>
          </a:lnRef>
          <a:fillRef idx="1">
            <a:schemeClr val="accent5"/>
          </a:fillRef>
          <a:effectRef idx="0">
            <a:schemeClr val="accent5"/>
          </a:effectRef>
          <a:fontRef idx="minor">
            <a:schemeClr val="lt1"/>
          </a:fontRef>
        </p:style>
        <p:txBody>
          <a:bodyPr rtlCol="1" anchor="ctr"/>
          <a:lstStyle/>
          <a:p>
            <a:r>
              <a:rPr lang="he-IL" sz="2000" b="1" dirty="0" smtClean="0"/>
              <a:t>תכנית אב 2018</a:t>
            </a:r>
            <a:endParaRPr lang="he-IL" sz="2000" b="1" dirty="0"/>
          </a:p>
        </p:txBody>
      </p:sp>
      <p:pic>
        <p:nvPicPr>
          <p:cNvPr id="8" name="Picture 8"/>
          <p:cNvPicPr>
            <a:picLocks noChangeAspect="1"/>
          </p:cNvPicPr>
          <p:nvPr userDrawn="1"/>
        </p:nvPicPr>
        <p:blipFill rotWithShape="1">
          <a:blip r:embed="rId4" cstate="print">
            <a:extLst>
              <a:ext uri="{28A0092B-C50C-407E-A947-70E740481C1C}">
                <a14:useLocalDpi xmlns:a14="http://schemas.microsoft.com/office/drawing/2010/main" val="0"/>
              </a:ext>
            </a:extLst>
          </a:blip>
          <a:srcRect l="75764" t="2" b="-11352"/>
          <a:stretch/>
        </p:blipFill>
        <p:spPr>
          <a:xfrm>
            <a:off x="2339752" y="143470"/>
            <a:ext cx="506756" cy="441214"/>
          </a:xfrm>
          <a:prstGeom prst="rect">
            <a:avLst/>
          </a:prstGeom>
        </p:spPr>
      </p:pic>
      <p:pic>
        <p:nvPicPr>
          <p:cNvPr id="10" name="תמונה 9"/>
          <p:cNvPicPr>
            <a:picLocks noChangeAspect="1"/>
          </p:cNvPicPr>
          <p:nvPr userDrawn="1"/>
        </p:nvPicPr>
        <p:blipFill rotWithShape="1">
          <a:blip r:embed="rId5" cstate="print">
            <a:extLst>
              <a:ext uri="{28A0092B-C50C-407E-A947-70E740481C1C}">
                <a14:useLocalDpi xmlns:a14="http://schemas.microsoft.com/office/drawing/2010/main" val="0"/>
              </a:ext>
            </a:extLst>
          </a:blip>
          <a:srcRect l="19291" t="33186" r="22834" b="47899"/>
          <a:stretch/>
        </p:blipFill>
        <p:spPr>
          <a:xfrm>
            <a:off x="107504" y="114741"/>
            <a:ext cx="2160240" cy="396779"/>
          </a:xfrm>
          <a:prstGeom prst="rect">
            <a:avLst/>
          </a:prstGeom>
        </p:spPr>
      </p:pic>
    </p:spTree>
    <p:extLst>
      <p:ext uri="{BB962C8B-B14F-4D97-AF65-F5344CB8AC3E}">
        <p14:creationId xmlns:p14="http://schemas.microsoft.com/office/powerpoint/2010/main" val="195882414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כותרת בלבד">
    <p:spTree>
      <p:nvGrpSpPr>
        <p:cNvPr id="1" name=""/>
        <p:cNvGrpSpPr/>
        <p:nvPr/>
      </p:nvGrpSpPr>
      <p:grpSpPr>
        <a:xfrm>
          <a:off x="0" y="0"/>
          <a:ext cx="0" cy="0"/>
          <a:chOff x="0" y="0"/>
          <a:chExt cx="0" cy="0"/>
        </a:xfrm>
      </p:grpSpPr>
      <p:sp>
        <p:nvSpPr>
          <p:cNvPr id="2" name="Title 1"/>
          <p:cNvSpPr txBox="1">
            <a:spLocks noGrp="1"/>
          </p:cNvSpPr>
          <p:nvPr>
            <p:ph type="title"/>
          </p:nvPr>
        </p:nvSpPr>
        <p:spPr>
          <a:xfrm>
            <a:off x="312861" y="197373"/>
            <a:ext cx="8680938" cy="461662"/>
          </a:xfrm>
          <a:prstGeom prst="rect">
            <a:avLst/>
          </a:prstGeom>
        </p:spPr>
        <p:txBody>
          <a:bodyPr/>
          <a:lstStyle>
            <a:lvl1pPr>
              <a:defRPr/>
            </a:lvl1pPr>
          </a:lstStyle>
          <a:p>
            <a:pPr lvl="0"/>
            <a:r>
              <a:rPr lang="he-IL"/>
              <a:t>לחץ כדי לערוך סגנון כותרת של תבנית בסיס</a:t>
            </a:r>
            <a:endParaRPr lang="en-US"/>
          </a:p>
        </p:txBody>
      </p:sp>
    </p:spTree>
    <p:extLst>
      <p:ext uri="{BB962C8B-B14F-4D97-AF65-F5344CB8AC3E}">
        <p14:creationId xmlns:p14="http://schemas.microsoft.com/office/powerpoint/2010/main" val="1869236764"/>
      </p:ext>
    </p:extLst>
  </p:cSld>
  <p:clrMapOvr>
    <a:masterClrMapping/>
  </p:clrMapOvr>
  <p:transition/>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כותרת גבוהה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361188"/>
            <a:ext cx="8507288" cy="692802"/>
          </a:xfrm>
          <a:prstGeom prst="rect">
            <a:avLst/>
          </a:prstGeom>
        </p:spPr>
        <p:txBody>
          <a:bodyPr lIns="0" tIns="0" rIns="0" bIns="0" anchor="t" anchorCtr="0">
            <a:noAutofit/>
          </a:bodyPr>
          <a:lstStyle>
            <a:lvl1pPr algn="r">
              <a:defRPr sz="3600" b="1">
                <a:solidFill>
                  <a:srgbClr val="0086CD"/>
                </a:solidFill>
                <a:effectLst/>
                <a:latin typeface="NarkissBlockMutagMF" pitchFamily="50" charset="-79"/>
                <a:ea typeface="NarkissBlockMutagMF" pitchFamily="50" charset="-79"/>
                <a:cs typeface="+mn-cs"/>
              </a:defRPr>
            </a:lvl1pPr>
          </a:lstStyle>
          <a:p>
            <a:r>
              <a:rPr lang="he-IL" dirty="0" smtClean="0"/>
              <a:t>לחץ כדי לערוך סגנון כותרת של תבנית בסיס</a:t>
            </a:r>
            <a:endParaRPr lang="he-IL" dirty="0"/>
          </a:p>
        </p:txBody>
      </p:sp>
      <p:sp>
        <p:nvSpPr>
          <p:cNvPr id="3" name="מציין מיקום תוכן 2"/>
          <p:cNvSpPr>
            <a:spLocks noGrp="1"/>
          </p:cNvSpPr>
          <p:nvPr>
            <p:ph idx="1"/>
          </p:nvPr>
        </p:nvSpPr>
        <p:spPr>
          <a:xfrm>
            <a:off x="457200" y="1196752"/>
            <a:ext cx="8507288" cy="5328592"/>
          </a:xfrm>
          <a:prstGeom prst="rect">
            <a:avLst/>
          </a:prstGeom>
        </p:spPr>
        <p:txBody>
          <a:bodyPr/>
          <a:lstStyle>
            <a:lvl1pPr>
              <a:defRPr sz="1800">
                <a:solidFill>
                  <a:schemeClr val="tx1">
                    <a:lumMod val="75000"/>
                    <a:lumOff val="25000"/>
                  </a:schemeClr>
                </a:solidFill>
                <a:cs typeface="+mn-cs"/>
              </a:defRPr>
            </a:lvl1pPr>
            <a:lvl2pPr>
              <a:defRPr sz="2800">
                <a:solidFill>
                  <a:schemeClr val="tx1">
                    <a:lumMod val="75000"/>
                    <a:lumOff val="25000"/>
                  </a:schemeClr>
                </a:solidFill>
                <a:cs typeface="+mn-cs"/>
              </a:defRPr>
            </a:lvl2pPr>
            <a:lvl3pPr>
              <a:defRPr>
                <a:solidFill>
                  <a:schemeClr val="tx1">
                    <a:lumMod val="75000"/>
                    <a:lumOff val="25000"/>
                  </a:schemeClr>
                </a:solidFill>
                <a:cs typeface="+mn-cs"/>
              </a:defRPr>
            </a:lvl3pPr>
            <a:lvl4pPr>
              <a:defRPr>
                <a:solidFill>
                  <a:schemeClr val="tx1">
                    <a:lumMod val="75000"/>
                    <a:lumOff val="25000"/>
                  </a:schemeClr>
                </a:solidFill>
                <a:cs typeface="+mn-cs"/>
              </a:defRPr>
            </a:lvl4pPr>
            <a:lvl5pPr>
              <a:defRPr>
                <a:solidFill>
                  <a:schemeClr val="tx1">
                    <a:lumMod val="75000"/>
                    <a:lumOff val="25000"/>
                  </a:schemeClr>
                </a:solidFill>
                <a:cs typeface="+mn-cs"/>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52984"/>
            <a:ext cx="2090932" cy="396241"/>
          </a:xfrm>
          <a:prstGeom prst="rect">
            <a:avLst/>
          </a:prstGeom>
        </p:spPr>
      </p:pic>
    </p:spTree>
    <p:extLst>
      <p:ext uri="{BB962C8B-B14F-4D97-AF65-F5344CB8AC3E}">
        <p14:creationId xmlns:p14="http://schemas.microsoft.com/office/powerpoint/2010/main" val="211207826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7_כותרת ותוכן">
    <p:spTree>
      <p:nvGrpSpPr>
        <p:cNvPr id="1" name=""/>
        <p:cNvGrpSpPr/>
        <p:nvPr/>
      </p:nvGrpSpPr>
      <p:grpSpPr>
        <a:xfrm>
          <a:off x="0" y="0"/>
          <a:ext cx="0" cy="0"/>
          <a:chOff x="0" y="0"/>
          <a:chExt cx="0" cy="0"/>
        </a:xfrm>
      </p:grpSpPr>
      <p:graphicFrame>
        <p:nvGraphicFramePr>
          <p:cNvPr id="9" name="מציין מיקום תוכן 3"/>
          <p:cNvGraphicFramePr>
            <a:graphicFrameLocks/>
          </p:cNvGraphicFramePr>
          <p:nvPr>
            <p:extLst/>
          </p:nvPr>
        </p:nvGraphicFramePr>
        <p:xfrm>
          <a:off x="179512" y="6381327"/>
          <a:ext cx="8640960" cy="288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512" y="252984"/>
            <a:ext cx="2090932" cy="396241"/>
          </a:xfrm>
          <a:prstGeom prst="rect">
            <a:avLst/>
          </a:prstGeom>
        </p:spPr>
      </p:pic>
      <p:sp>
        <p:nvSpPr>
          <p:cNvPr id="13" name="כותרת 1"/>
          <p:cNvSpPr>
            <a:spLocks noGrp="1"/>
          </p:cNvSpPr>
          <p:nvPr>
            <p:ph type="title"/>
          </p:nvPr>
        </p:nvSpPr>
        <p:spPr>
          <a:xfrm>
            <a:off x="457200" y="702832"/>
            <a:ext cx="8229600" cy="692802"/>
          </a:xfrm>
          <a:prstGeom prst="rect">
            <a:avLst/>
          </a:prstGeom>
        </p:spPr>
        <p:txBody>
          <a:bodyPr lIns="0" tIns="0" rIns="0" bIns="0" anchor="t" anchorCtr="0">
            <a:noAutofit/>
          </a:bodyPr>
          <a:lstStyle>
            <a:lvl1pPr algn="r">
              <a:defRPr sz="3000" b="1">
                <a:solidFill>
                  <a:srgbClr val="0086CD"/>
                </a:solidFill>
                <a:effectLst/>
                <a:latin typeface="NarkissBlockMutagMF" pitchFamily="50" charset="-79"/>
                <a:ea typeface="NarkissBlockMutagMF" pitchFamily="50" charset="-79"/>
                <a:cs typeface="NarkissBlockMutagMF" pitchFamily="50" charset="-79"/>
              </a:defRPr>
            </a:lvl1pPr>
          </a:lstStyle>
          <a:p>
            <a:r>
              <a:rPr lang="he-IL" dirty="0" smtClean="0"/>
              <a:t>לחץ כדי לערוך סגנון כותרת של תבנית בסיס</a:t>
            </a:r>
            <a:endParaRPr lang="he-IL" dirty="0"/>
          </a:p>
        </p:txBody>
      </p:sp>
      <p:sp>
        <p:nvSpPr>
          <p:cNvPr id="14" name="מציין מיקום תוכן 2"/>
          <p:cNvSpPr>
            <a:spLocks noGrp="1"/>
          </p:cNvSpPr>
          <p:nvPr>
            <p:ph idx="1"/>
          </p:nvPr>
        </p:nvSpPr>
        <p:spPr>
          <a:xfrm>
            <a:off x="457200" y="1484784"/>
            <a:ext cx="8229600" cy="5040560"/>
          </a:xfrm>
          <a:prstGeom prst="rect">
            <a:avLst/>
          </a:prstGeom>
        </p:spPr>
        <p:txBody>
          <a:bodyPr/>
          <a:lstStyle>
            <a:lvl1pPr>
              <a:defRPr sz="1800">
                <a:solidFill>
                  <a:schemeClr val="tx1">
                    <a:lumMod val="75000"/>
                    <a:lumOff val="25000"/>
                  </a:schemeClr>
                </a:solidFill>
              </a:defRPr>
            </a:lvl1pPr>
            <a:lvl2pPr>
              <a:defRPr sz="2800">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spTree>
    <p:extLst>
      <p:ext uri="{BB962C8B-B14F-4D97-AF65-F5344CB8AC3E}">
        <p14:creationId xmlns:p14="http://schemas.microsoft.com/office/powerpoint/2010/main" val="1017554440"/>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6_כותרת ותוכן">
    <p:spTree>
      <p:nvGrpSpPr>
        <p:cNvPr id="1" name=""/>
        <p:cNvGrpSpPr/>
        <p:nvPr/>
      </p:nvGrpSpPr>
      <p:grpSpPr>
        <a:xfrm>
          <a:off x="0" y="0"/>
          <a:ext cx="0" cy="0"/>
          <a:chOff x="0" y="0"/>
          <a:chExt cx="0" cy="0"/>
        </a:xfrm>
      </p:grpSpPr>
      <p:graphicFrame>
        <p:nvGraphicFramePr>
          <p:cNvPr id="9" name="מציין מיקום תוכן 3"/>
          <p:cNvGraphicFramePr>
            <a:graphicFrameLocks/>
          </p:cNvGraphicFramePr>
          <p:nvPr>
            <p:extLst/>
          </p:nvPr>
        </p:nvGraphicFramePr>
        <p:xfrm>
          <a:off x="179512" y="6381327"/>
          <a:ext cx="8640960" cy="288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512" y="252984"/>
            <a:ext cx="2090932" cy="396241"/>
          </a:xfrm>
          <a:prstGeom prst="rect">
            <a:avLst/>
          </a:prstGeom>
        </p:spPr>
      </p:pic>
      <p:sp>
        <p:nvSpPr>
          <p:cNvPr id="13" name="כותרת 1"/>
          <p:cNvSpPr>
            <a:spLocks noGrp="1"/>
          </p:cNvSpPr>
          <p:nvPr>
            <p:ph type="title"/>
          </p:nvPr>
        </p:nvSpPr>
        <p:spPr>
          <a:xfrm>
            <a:off x="457200" y="702832"/>
            <a:ext cx="8229600" cy="692802"/>
          </a:xfrm>
          <a:prstGeom prst="rect">
            <a:avLst/>
          </a:prstGeom>
        </p:spPr>
        <p:txBody>
          <a:bodyPr lIns="0" tIns="0" rIns="0" bIns="0" anchor="t" anchorCtr="0">
            <a:noAutofit/>
          </a:bodyPr>
          <a:lstStyle>
            <a:lvl1pPr algn="r">
              <a:defRPr sz="3000" b="1">
                <a:solidFill>
                  <a:srgbClr val="0086CD"/>
                </a:solidFill>
                <a:effectLst/>
                <a:latin typeface="NarkissBlockMutagMF" pitchFamily="50" charset="-79"/>
                <a:ea typeface="NarkissBlockMutagMF" pitchFamily="50" charset="-79"/>
                <a:cs typeface="NarkissBlockMutagMF" pitchFamily="50" charset="-79"/>
              </a:defRPr>
            </a:lvl1pPr>
          </a:lstStyle>
          <a:p>
            <a:r>
              <a:rPr lang="he-IL" dirty="0" smtClean="0"/>
              <a:t>לחץ כדי לערוך סגנון כותרת של תבנית בסיס</a:t>
            </a:r>
            <a:endParaRPr lang="he-IL" dirty="0"/>
          </a:p>
        </p:txBody>
      </p:sp>
      <p:sp>
        <p:nvSpPr>
          <p:cNvPr id="14" name="מציין מיקום תוכן 2"/>
          <p:cNvSpPr>
            <a:spLocks noGrp="1"/>
          </p:cNvSpPr>
          <p:nvPr>
            <p:ph idx="1"/>
          </p:nvPr>
        </p:nvSpPr>
        <p:spPr>
          <a:xfrm>
            <a:off x="457200" y="1484784"/>
            <a:ext cx="8229600" cy="5040560"/>
          </a:xfrm>
          <a:prstGeom prst="rect">
            <a:avLst/>
          </a:prstGeom>
        </p:spPr>
        <p:txBody>
          <a:bodyPr/>
          <a:lstStyle>
            <a:lvl1pPr>
              <a:defRPr sz="1800">
                <a:solidFill>
                  <a:schemeClr val="tx1">
                    <a:lumMod val="75000"/>
                    <a:lumOff val="25000"/>
                  </a:schemeClr>
                </a:solidFill>
              </a:defRPr>
            </a:lvl1pPr>
            <a:lvl2pPr>
              <a:defRPr sz="2800">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spTree>
    <p:extLst>
      <p:ext uri="{BB962C8B-B14F-4D97-AF65-F5344CB8AC3E}">
        <p14:creationId xmlns:p14="http://schemas.microsoft.com/office/powerpoint/2010/main" val="8876498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467544" y="583528"/>
            <a:ext cx="8435280" cy="685232"/>
          </a:xfrm>
          <a:prstGeom prst="rect">
            <a:avLst/>
          </a:prstGeom>
        </p:spPr>
        <p:txBody>
          <a:bodyPr lIns="0" tIns="0" rIns="0" bIns="0" anchor="t" anchorCtr="0">
            <a:noAutofit/>
          </a:bodyPr>
          <a:lstStyle>
            <a:lvl1pPr algn="r">
              <a:defRPr sz="3200" b="1">
                <a:solidFill>
                  <a:srgbClr val="0086CD"/>
                </a:solidFill>
                <a:effectLst/>
                <a:latin typeface="NarkissBlockMutagMF" pitchFamily="50" charset="-79"/>
                <a:ea typeface="NarkissBlockMutagMF" pitchFamily="50" charset="-79"/>
                <a:cs typeface="+mn-cs"/>
              </a:defRPr>
            </a:lvl1pPr>
          </a:lstStyle>
          <a:p>
            <a:r>
              <a:rPr lang="he-IL" dirty="0" smtClean="0"/>
              <a:t>לחץ כדי לערוך סגנון כותרת של תבנית בסיס</a:t>
            </a:r>
            <a:endParaRPr lang="he-IL" dirty="0"/>
          </a:p>
        </p:txBody>
      </p:sp>
      <p:sp>
        <p:nvSpPr>
          <p:cNvPr id="3" name="מציין מיקום תוכן 2"/>
          <p:cNvSpPr>
            <a:spLocks noGrp="1"/>
          </p:cNvSpPr>
          <p:nvPr>
            <p:ph idx="1"/>
          </p:nvPr>
        </p:nvSpPr>
        <p:spPr>
          <a:xfrm>
            <a:off x="457200" y="1340768"/>
            <a:ext cx="8435280" cy="5184576"/>
          </a:xfrm>
          <a:prstGeom prst="rect">
            <a:avLst/>
          </a:prstGeom>
        </p:spPr>
        <p:txBody>
          <a:bodyPr/>
          <a:lstStyle>
            <a:lvl1pPr>
              <a:defRPr sz="1800">
                <a:solidFill>
                  <a:schemeClr val="tx1">
                    <a:lumMod val="75000"/>
                    <a:lumOff val="25000"/>
                  </a:schemeClr>
                </a:solidFill>
                <a:cs typeface="+mn-cs"/>
              </a:defRPr>
            </a:lvl1pPr>
            <a:lvl2pPr>
              <a:defRPr sz="2800">
                <a:solidFill>
                  <a:schemeClr val="tx1">
                    <a:lumMod val="75000"/>
                    <a:lumOff val="25000"/>
                  </a:schemeClr>
                </a:solidFill>
                <a:cs typeface="+mn-cs"/>
              </a:defRPr>
            </a:lvl2pPr>
            <a:lvl3pPr>
              <a:defRPr>
                <a:solidFill>
                  <a:schemeClr val="tx1">
                    <a:lumMod val="75000"/>
                    <a:lumOff val="25000"/>
                  </a:schemeClr>
                </a:solidFill>
                <a:cs typeface="+mn-cs"/>
              </a:defRPr>
            </a:lvl3pPr>
            <a:lvl4pPr>
              <a:defRPr>
                <a:solidFill>
                  <a:schemeClr val="tx1">
                    <a:lumMod val="75000"/>
                    <a:lumOff val="25000"/>
                  </a:schemeClr>
                </a:solidFill>
                <a:cs typeface="+mn-cs"/>
              </a:defRPr>
            </a:lvl4pPr>
            <a:lvl5pPr>
              <a:defRPr>
                <a:solidFill>
                  <a:schemeClr val="tx1">
                    <a:lumMod val="75000"/>
                    <a:lumOff val="25000"/>
                  </a:schemeClr>
                </a:solidFill>
                <a:cs typeface="+mn-cs"/>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l="75764" t="2" b="-11352"/>
          <a:stretch/>
        </p:blipFill>
        <p:spPr>
          <a:xfrm>
            <a:off x="2339752" y="143470"/>
            <a:ext cx="506756" cy="441214"/>
          </a:xfrm>
          <a:prstGeom prst="rect">
            <a:avLst/>
          </a:prstGeom>
        </p:spPr>
      </p:pic>
      <p:pic>
        <p:nvPicPr>
          <p:cNvPr id="10" name="תמונה 9"/>
          <p:cNvPicPr>
            <a:picLocks noChangeAspect="1"/>
          </p:cNvPicPr>
          <p:nvPr userDrawn="1"/>
        </p:nvPicPr>
        <p:blipFill rotWithShape="1">
          <a:blip r:embed="rId5" cstate="print">
            <a:extLst>
              <a:ext uri="{28A0092B-C50C-407E-A947-70E740481C1C}">
                <a14:useLocalDpi xmlns:a14="http://schemas.microsoft.com/office/drawing/2010/main" val="0"/>
              </a:ext>
            </a:extLst>
          </a:blip>
          <a:srcRect l="19291" t="33186" r="22834" b="47899"/>
          <a:stretch/>
        </p:blipFill>
        <p:spPr>
          <a:xfrm>
            <a:off x="107504" y="114741"/>
            <a:ext cx="2160240" cy="396779"/>
          </a:xfrm>
          <a:prstGeom prst="rect">
            <a:avLst/>
          </a:prstGeom>
        </p:spPr>
      </p:pic>
    </p:spTree>
    <p:extLst>
      <p:ext uri="{BB962C8B-B14F-4D97-AF65-F5344CB8AC3E}">
        <p14:creationId xmlns:p14="http://schemas.microsoft.com/office/powerpoint/2010/main" val="1607586986"/>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2_כותרת ותוכן">
    <p:spTree>
      <p:nvGrpSpPr>
        <p:cNvPr id="1" name=""/>
        <p:cNvGrpSpPr/>
        <p:nvPr/>
      </p:nvGrpSpPr>
      <p:grpSpPr>
        <a:xfrm>
          <a:off x="0" y="0"/>
          <a:ext cx="0" cy="0"/>
          <a:chOff x="0" y="0"/>
          <a:chExt cx="0" cy="0"/>
        </a:xfrm>
      </p:grpSpPr>
      <p:graphicFrame>
        <p:nvGraphicFramePr>
          <p:cNvPr id="9" name="מציין מיקום תוכן 3"/>
          <p:cNvGraphicFramePr>
            <a:graphicFrameLocks/>
          </p:cNvGraphicFramePr>
          <p:nvPr>
            <p:extLst/>
          </p:nvPr>
        </p:nvGraphicFramePr>
        <p:xfrm>
          <a:off x="179512" y="6381327"/>
          <a:ext cx="8640960" cy="288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512" y="252984"/>
            <a:ext cx="2090932" cy="396241"/>
          </a:xfrm>
          <a:prstGeom prst="rect">
            <a:avLst/>
          </a:prstGeom>
        </p:spPr>
      </p:pic>
      <p:sp>
        <p:nvSpPr>
          <p:cNvPr id="13" name="כותרת 1"/>
          <p:cNvSpPr>
            <a:spLocks noGrp="1"/>
          </p:cNvSpPr>
          <p:nvPr>
            <p:ph type="title"/>
          </p:nvPr>
        </p:nvSpPr>
        <p:spPr>
          <a:xfrm>
            <a:off x="457200" y="702832"/>
            <a:ext cx="8229600" cy="692802"/>
          </a:xfrm>
          <a:prstGeom prst="rect">
            <a:avLst/>
          </a:prstGeom>
        </p:spPr>
        <p:txBody>
          <a:bodyPr lIns="0" tIns="0" rIns="0" bIns="0" anchor="t" anchorCtr="0">
            <a:noAutofit/>
          </a:bodyPr>
          <a:lstStyle>
            <a:lvl1pPr algn="r">
              <a:defRPr sz="3000" b="1">
                <a:solidFill>
                  <a:srgbClr val="0086CD"/>
                </a:solidFill>
                <a:effectLst/>
                <a:latin typeface="NarkissBlockMutagMF" pitchFamily="50" charset="-79"/>
                <a:ea typeface="NarkissBlockMutagMF" pitchFamily="50" charset="-79"/>
                <a:cs typeface="NarkissBlockMutagMF" pitchFamily="50" charset="-79"/>
              </a:defRPr>
            </a:lvl1pPr>
          </a:lstStyle>
          <a:p>
            <a:r>
              <a:rPr lang="he-IL" dirty="0" smtClean="0"/>
              <a:t>לחץ כדי לערוך סגנון כותרת של תבנית בסיס</a:t>
            </a:r>
            <a:endParaRPr lang="he-IL" dirty="0"/>
          </a:p>
        </p:txBody>
      </p:sp>
      <p:sp>
        <p:nvSpPr>
          <p:cNvPr id="14" name="מציין מיקום תוכן 2"/>
          <p:cNvSpPr>
            <a:spLocks noGrp="1"/>
          </p:cNvSpPr>
          <p:nvPr>
            <p:ph idx="1"/>
          </p:nvPr>
        </p:nvSpPr>
        <p:spPr>
          <a:xfrm>
            <a:off x="457200" y="1484784"/>
            <a:ext cx="8229600" cy="5040560"/>
          </a:xfrm>
          <a:prstGeom prst="rect">
            <a:avLst/>
          </a:prstGeom>
        </p:spPr>
        <p:txBody>
          <a:bodyPr/>
          <a:lstStyle>
            <a:lvl1pPr>
              <a:defRPr sz="1800">
                <a:solidFill>
                  <a:schemeClr val="tx1">
                    <a:lumMod val="75000"/>
                    <a:lumOff val="25000"/>
                  </a:schemeClr>
                </a:solidFill>
              </a:defRPr>
            </a:lvl1pPr>
            <a:lvl2pPr>
              <a:defRPr sz="2800">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spTree>
    <p:extLst>
      <p:ext uri="{BB962C8B-B14F-4D97-AF65-F5344CB8AC3E}">
        <p14:creationId xmlns:p14="http://schemas.microsoft.com/office/powerpoint/2010/main" val="37909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_כותרת ותוכן">
    <p:spTree>
      <p:nvGrpSpPr>
        <p:cNvPr id="1" name=""/>
        <p:cNvGrpSpPr/>
        <p:nvPr/>
      </p:nvGrpSpPr>
      <p:grpSpPr>
        <a:xfrm>
          <a:off x="0" y="0"/>
          <a:ext cx="0" cy="0"/>
          <a:chOff x="0" y="0"/>
          <a:chExt cx="0" cy="0"/>
        </a:xfrm>
      </p:grpSpPr>
      <p:graphicFrame>
        <p:nvGraphicFramePr>
          <p:cNvPr id="9" name="מציין מיקום תוכן 3"/>
          <p:cNvGraphicFramePr>
            <a:graphicFrameLocks/>
          </p:cNvGraphicFramePr>
          <p:nvPr>
            <p:extLst/>
          </p:nvPr>
        </p:nvGraphicFramePr>
        <p:xfrm>
          <a:off x="179512" y="6381327"/>
          <a:ext cx="8640960" cy="288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512" y="252984"/>
            <a:ext cx="2090932" cy="396241"/>
          </a:xfrm>
          <a:prstGeom prst="rect">
            <a:avLst/>
          </a:prstGeom>
        </p:spPr>
      </p:pic>
      <p:sp>
        <p:nvSpPr>
          <p:cNvPr id="13" name="כותרת 1"/>
          <p:cNvSpPr>
            <a:spLocks noGrp="1"/>
          </p:cNvSpPr>
          <p:nvPr>
            <p:ph type="title"/>
          </p:nvPr>
        </p:nvSpPr>
        <p:spPr>
          <a:xfrm>
            <a:off x="457200" y="702832"/>
            <a:ext cx="8229600" cy="692802"/>
          </a:xfrm>
          <a:prstGeom prst="rect">
            <a:avLst/>
          </a:prstGeom>
        </p:spPr>
        <p:txBody>
          <a:bodyPr lIns="0" tIns="0" rIns="0" bIns="0" anchor="t" anchorCtr="0">
            <a:noAutofit/>
          </a:bodyPr>
          <a:lstStyle>
            <a:lvl1pPr algn="r">
              <a:defRPr sz="3000" b="1">
                <a:solidFill>
                  <a:srgbClr val="0086CD"/>
                </a:solidFill>
                <a:effectLst/>
                <a:latin typeface="NarkissBlockMutagMF" pitchFamily="50" charset="-79"/>
                <a:ea typeface="NarkissBlockMutagMF" pitchFamily="50" charset="-79"/>
                <a:cs typeface="NarkissBlockMutagMF" pitchFamily="50" charset="-79"/>
              </a:defRPr>
            </a:lvl1pPr>
          </a:lstStyle>
          <a:p>
            <a:r>
              <a:rPr lang="he-IL" dirty="0" smtClean="0"/>
              <a:t>לחץ כדי לערוך סגנון כותרת של תבנית בסיס</a:t>
            </a:r>
            <a:endParaRPr lang="he-IL" dirty="0"/>
          </a:p>
        </p:txBody>
      </p:sp>
      <p:sp>
        <p:nvSpPr>
          <p:cNvPr id="14" name="מציין מיקום תוכן 2"/>
          <p:cNvSpPr>
            <a:spLocks noGrp="1"/>
          </p:cNvSpPr>
          <p:nvPr>
            <p:ph idx="1"/>
          </p:nvPr>
        </p:nvSpPr>
        <p:spPr>
          <a:xfrm>
            <a:off x="457200" y="1484784"/>
            <a:ext cx="8229600" cy="5040560"/>
          </a:xfrm>
          <a:prstGeom prst="rect">
            <a:avLst/>
          </a:prstGeom>
        </p:spPr>
        <p:txBody>
          <a:bodyPr/>
          <a:lstStyle>
            <a:lvl1pPr>
              <a:defRPr sz="1800">
                <a:solidFill>
                  <a:schemeClr val="tx1">
                    <a:lumMod val="75000"/>
                    <a:lumOff val="25000"/>
                  </a:schemeClr>
                </a:solidFill>
              </a:defRPr>
            </a:lvl1pPr>
            <a:lvl2pPr>
              <a:defRPr sz="2800">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spTree>
    <p:extLst>
      <p:ext uri="{BB962C8B-B14F-4D97-AF65-F5344CB8AC3E}">
        <p14:creationId xmlns:p14="http://schemas.microsoft.com/office/powerpoint/2010/main" val="320165206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4_כותרת ותוכן">
    <p:spTree>
      <p:nvGrpSpPr>
        <p:cNvPr id="1" name=""/>
        <p:cNvGrpSpPr/>
        <p:nvPr/>
      </p:nvGrpSpPr>
      <p:grpSpPr>
        <a:xfrm>
          <a:off x="0" y="0"/>
          <a:ext cx="0" cy="0"/>
          <a:chOff x="0" y="0"/>
          <a:chExt cx="0" cy="0"/>
        </a:xfrm>
      </p:grpSpPr>
      <p:graphicFrame>
        <p:nvGraphicFramePr>
          <p:cNvPr id="9" name="מציין מיקום תוכן 3"/>
          <p:cNvGraphicFramePr>
            <a:graphicFrameLocks/>
          </p:cNvGraphicFramePr>
          <p:nvPr>
            <p:extLst/>
          </p:nvPr>
        </p:nvGraphicFramePr>
        <p:xfrm>
          <a:off x="179512" y="6381327"/>
          <a:ext cx="8640960" cy="288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כותרת 1"/>
          <p:cNvSpPr>
            <a:spLocks noGrp="1"/>
          </p:cNvSpPr>
          <p:nvPr>
            <p:ph type="title"/>
          </p:nvPr>
        </p:nvSpPr>
        <p:spPr>
          <a:xfrm>
            <a:off x="457200" y="702832"/>
            <a:ext cx="8229600" cy="692802"/>
          </a:xfrm>
          <a:prstGeom prst="rect">
            <a:avLst/>
          </a:prstGeom>
        </p:spPr>
        <p:txBody>
          <a:bodyPr lIns="0" tIns="0" rIns="0" bIns="0" anchor="t" anchorCtr="0">
            <a:noAutofit/>
          </a:bodyPr>
          <a:lstStyle>
            <a:lvl1pPr algn="r">
              <a:defRPr sz="3000" b="1">
                <a:solidFill>
                  <a:srgbClr val="0086CD"/>
                </a:solidFill>
                <a:effectLst/>
                <a:latin typeface="NarkissBlockMutagMF" pitchFamily="50" charset="-79"/>
                <a:ea typeface="NarkissBlockMutagMF" pitchFamily="50" charset="-79"/>
                <a:cs typeface="NarkissBlockMutagMF" pitchFamily="50" charset="-79"/>
              </a:defRPr>
            </a:lvl1pPr>
          </a:lstStyle>
          <a:p>
            <a:r>
              <a:rPr lang="he-IL" dirty="0" smtClean="0"/>
              <a:t>לחץ כדי לערוך סגנון כותרת של תבנית בסיס</a:t>
            </a:r>
            <a:endParaRPr lang="he-IL" dirty="0"/>
          </a:p>
        </p:txBody>
      </p:sp>
      <p:sp>
        <p:nvSpPr>
          <p:cNvPr id="11" name="מציין מיקום תוכן 2"/>
          <p:cNvSpPr>
            <a:spLocks noGrp="1"/>
          </p:cNvSpPr>
          <p:nvPr>
            <p:ph idx="1"/>
          </p:nvPr>
        </p:nvSpPr>
        <p:spPr>
          <a:xfrm>
            <a:off x="457200" y="1484784"/>
            <a:ext cx="8229600" cy="5040560"/>
          </a:xfrm>
          <a:prstGeom prst="rect">
            <a:avLst/>
          </a:prstGeom>
        </p:spPr>
        <p:txBody>
          <a:bodyPr/>
          <a:lstStyle>
            <a:lvl1pPr>
              <a:defRPr sz="1800">
                <a:solidFill>
                  <a:schemeClr val="tx1">
                    <a:lumMod val="75000"/>
                    <a:lumOff val="25000"/>
                  </a:schemeClr>
                </a:solidFill>
              </a:defRPr>
            </a:lvl1pPr>
            <a:lvl2pPr>
              <a:defRPr sz="2800">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512" y="252984"/>
            <a:ext cx="2090932" cy="396241"/>
          </a:xfrm>
          <a:prstGeom prst="rect">
            <a:avLst/>
          </a:prstGeom>
        </p:spPr>
      </p:pic>
    </p:spTree>
    <p:extLst>
      <p:ext uri="{BB962C8B-B14F-4D97-AF65-F5344CB8AC3E}">
        <p14:creationId xmlns:p14="http://schemas.microsoft.com/office/powerpoint/2010/main" val="3731287609"/>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שער פרק">
    <p:spTree>
      <p:nvGrpSpPr>
        <p:cNvPr id="1" name=""/>
        <p:cNvGrpSpPr/>
        <p:nvPr/>
      </p:nvGrpSpPr>
      <p:grpSpPr>
        <a:xfrm>
          <a:off x="0" y="0"/>
          <a:ext cx="0" cy="0"/>
          <a:chOff x="0" y="0"/>
          <a:chExt cx="0" cy="0"/>
        </a:xfrm>
      </p:grpSpPr>
      <p:grpSp>
        <p:nvGrpSpPr>
          <p:cNvPr id="13" name="קבוצה 12"/>
          <p:cNvGrpSpPr/>
          <p:nvPr userDrawn="1"/>
        </p:nvGrpSpPr>
        <p:grpSpPr>
          <a:xfrm flipH="1">
            <a:off x="4355976" y="3522292"/>
            <a:ext cx="5361997" cy="216024"/>
            <a:chOff x="2091" y="3340088"/>
            <a:chExt cx="5361997" cy="216024"/>
          </a:xfrm>
        </p:grpSpPr>
        <p:sp>
          <p:nvSpPr>
            <p:cNvPr id="10" name="מלבן 9"/>
            <p:cNvSpPr/>
            <p:nvPr userDrawn="1"/>
          </p:nvSpPr>
          <p:spPr>
            <a:xfrm>
              <a:off x="169413" y="3340088"/>
              <a:ext cx="108000" cy="216000"/>
            </a:xfrm>
            <a:prstGeom prst="rect">
              <a:avLst/>
            </a:prstGeom>
            <a:solidFill>
              <a:srgbClr val="D7E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p:cNvSpPr/>
            <p:nvPr userDrawn="1"/>
          </p:nvSpPr>
          <p:spPr>
            <a:xfrm>
              <a:off x="2091" y="3340088"/>
              <a:ext cx="108000" cy="216000"/>
            </a:xfrm>
            <a:prstGeom prst="rect">
              <a:avLst/>
            </a:prstGeom>
            <a:solidFill>
              <a:srgbClr val="D7E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לבן 3"/>
            <p:cNvSpPr/>
            <p:nvPr userDrawn="1"/>
          </p:nvSpPr>
          <p:spPr>
            <a:xfrm>
              <a:off x="336735" y="3340088"/>
              <a:ext cx="108000" cy="216000"/>
            </a:xfrm>
            <a:prstGeom prst="rect">
              <a:avLst/>
            </a:prstGeom>
            <a:solidFill>
              <a:srgbClr val="D7E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2"/>
            <p:cNvSpPr/>
            <p:nvPr userDrawn="1"/>
          </p:nvSpPr>
          <p:spPr>
            <a:xfrm flipH="1">
              <a:off x="504056" y="3340088"/>
              <a:ext cx="4860032" cy="216024"/>
            </a:xfrm>
            <a:custGeom>
              <a:avLst/>
              <a:gdLst>
                <a:gd name="connsiteX0" fmla="*/ 0 w 4716016"/>
                <a:gd name="connsiteY0" fmla="*/ 0 h 144016"/>
                <a:gd name="connsiteX1" fmla="*/ 4716016 w 4716016"/>
                <a:gd name="connsiteY1" fmla="*/ 0 h 144016"/>
                <a:gd name="connsiteX2" fmla="*/ 4716016 w 4716016"/>
                <a:gd name="connsiteY2" fmla="*/ 144016 h 144016"/>
                <a:gd name="connsiteX3" fmla="*/ 0 w 4716016"/>
                <a:gd name="connsiteY3" fmla="*/ 144016 h 144016"/>
                <a:gd name="connsiteX4" fmla="*/ 0 w 4716016"/>
                <a:gd name="connsiteY4" fmla="*/ 0 h 144016"/>
                <a:gd name="connsiteX0" fmla="*/ 172528 w 4716016"/>
                <a:gd name="connsiteY0" fmla="*/ 8626 h 144016"/>
                <a:gd name="connsiteX1" fmla="*/ 4716016 w 4716016"/>
                <a:gd name="connsiteY1" fmla="*/ 0 h 144016"/>
                <a:gd name="connsiteX2" fmla="*/ 4716016 w 4716016"/>
                <a:gd name="connsiteY2" fmla="*/ 144016 h 144016"/>
                <a:gd name="connsiteX3" fmla="*/ 0 w 4716016"/>
                <a:gd name="connsiteY3" fmla="*/ 144016 h 144016"/>
                <a:gd name="connsiteX4" fmla="*/ 172528 w 4716016"/>
                <a:gd name="connsiteY4" fmla="*/ 8626 h 1440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16016" h="144016">
                  <a:moveTo>
                    <a:pt x="172528" y="8626"/>
                  </a:moveTo>
                  <a:lnTo>
                    <a:pt x="4716016" y="0"/>
                  </a:lnTo>
                  <a:lnTo>
                    <a:pt x="4716016" y="144016"/>
                  </a:lnTo>
                  <a:lnTo>
                    <a:pt x="0" y="144016"/>
                  </a:lnTo>
                  <a:lnTo>
                    <a:pt x="172528" y="8626"/>
                  </a:lnTo>
                  <a:close/>
                </a:path>
              </a:pathLst>
            </a:custGeom>
            <a:solidFill>
              <a:srgbClr val="D7E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sp>
        <p:nvSpPr>
          <p:cNvPr id="2" name="מלבן 1"/>
          <p:cNvSpPr/>
          <p:nvPr userDrawn="1"/>
        </p:nvSpPr>
        <p:spPr>
          <a:xfrm>
            <a:off x="0" y="2539795"/>
            <a:ext cx="9144000" cy="999401"/>
          </a:xfrm>
          <a:prstGeom prst="rect">
            <a:avLst/>
          </a:prstGeom>
          <a:solidFill>
            <a:srgbClr val="00A2A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sp>
        <p:nvSpPr>
          <p:cNvPr id="8" name="כותרת 1"/>
          <p:cNvSpPr>
            <a:spLocks noGrp="1"/>
          </p:cNvSpPr>
          <p:nvPr>
            <p:ph type="title"/>
          </p:nvPr>
        </p:nvSpPr>
        <p:spPr>
          <a:xfrm>
            <a:off x="457200" y="2679048"/>
            <a:ext cx="8229600" cy="692802"/>
          </a:xfrm>
          <a:prstGeom prst="rect">
            <a:avLst/>
          </a:prstGeom>
        </p:spPr>
        <p:txBody>
          <a:bodyPr lIns="0" tIns="0" rIns="0" bIns="0" anchor="t" anchorCtr="0">
            <a:noAutofit/>
          </a:bodyPr>
          <a:lstStyle>
            <a:lvl1pPr algn="ctr">
              <a:defRPr sz="4500" b="1">
                <a:solidFill>
                  <a:schemeClr val="bg1"/>
                </a:solidFill>
                <a:effectLst/>
                <a:latin typeface="NarkissBlockMutagMF" pitchFamily="50" charset="-79"/>
                <a:ea typeface="NarkissBlockMutagMF" pitchFamily="50" charset="-79"/>
                <a:cs typeface="+mn-cs"/>
              </a:defRPr>
            </a:lvl1pPr>
          </a:lstStyle>
          <a:p>
            <a:r>
              <a:rPr lang="he-IL" dirty="0" smtClean="0"/>
              <a:t>לחץ כדי לערוך סגנון כותרת של תבנית בסיס</a:t>
            </a:r>
            <a:endParaRPr lang="he-IL" dirty="0"/>
          </a:p>
        </p:txBody>
      </p:sp>
      <p:pic>
        <p:nvPicPr>
          <p:cNvPr id="7" name="Picture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9512" y="252984"/>
            <a:ext cx="2090932" cy="396241"/>
          </a:xfrm>
          <a:prstGeom prst="rect">
            <a:avLst/>
          </a:prstGeom>
        </p:spPr>
      </p:pic>
      <p:sp>
        <p:nvSpPr>
          <p:cNvPr id="3" name="מלבן 2"/>
          <p:cNvSpPr/>
          <p:nvPr userDrawn="1"/>
        </p:nvSpPr>
        <p:spPr>
          <a:xfrm flipH="1">
            <a:off x="-335260" y="2396523"/>
            <a:ext cx="4716016" cy="144016"/>
          </a:xfrm>
          <a:custGeom>
            <a:avLst/>
            <a:gdLst>
              <a:gd name="connsiteX0" fmla="*/ 0 w 4716016"/>
              <a:gd name="connsiteY0" fmla="*/ 0 h 144016"/>
              <a:gd name="connsiteX1" fmla="*/ 4716016 w 4716016"/>
              <a:gd name="connsiteY1" fmla="*/ 0 h 144016"/>
              <a:gd name="connsiteX2" fmla="*/ 4716016 w 4716016"/>
              <a:gd name="connsiteY2" fmla="*/ 144016 h 144016"/>
              <a:gd name="connsiteX3" fmla="*/ 0 w 4716016"/>
              <a:gd name="connsiteY3" fmla="*/ 144016 h 144016"/>
              <a:gd name="connsiteX4" fmla="*/ 0 w 4716016"/>
              <a:gd name="connsiteY4" fmla="*/ 0 h 144016"/>
              <a:gd name="connsiteX0" fmla="*/ 172528 w 4716016"/>
              <a:gd name="connsiteY0" fmla="*/ 8626 h 144016"/>
              <a:gd name="connsiteX1" fmla="*/ 4716016 w 4716016"/>
              <a:gd name="connsiteY1" fmla="*/ 0 h 144016"/>
              <a:gd name="connsiteX2" fmla="*/ 4716016 w 4716016"/>
              <a:gd name="connsiteY2" fmla="*/ 144016 h 144016"/>
              <a:gd name="connsiteX3" fmla="*/ 0 w 4716016"/>
              <a:gd name="connsiteY3" fmla="*/ 144016 h 144016"/>
              <a:gd name="connsiteX4" fmla="*/ 172528 w 4716016"/>
              <a:gd name="connsiteY4" fmla="*/ 8626 h 1440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16016" h="144016">
                <a:moveTo>
                  <a:pt x="172528" y="8626"/>
                </a:moveTo>
                <a:lnTo>
                  <a:pt x="4716016" y="0"/>
                </a:lnTo>
                <a:lnTo>
                  <a:pt x="4716016" y="144016"/>
                </a:lnTo>
                <a:lnTo>
                  <a:pt x="0" y="144016"/>
                </a:lnTo>
                <a:lnTo>
                  <a:pt x="172528" y="8626"/>
                </a:lnTo>
                <a:close/>
              </a:path>
            </a:pathLst>
          </a:custGeom>
          <a:solidFill>
            <a:srgbClr val="C9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p:cNvSpPr/>
          <p:nvPr userDrawn="1"/>
        </p:nvSpPr>
        <p:spPr>
          <a:xfrm>
            <a:off x="4565672" y="1932994"/>
            <a:ext cx="4440639" cy="584775"/>
          </a:xfrm>
          <a:prstGeom prst="rect">
            <a:avLst/>
          </a:prstGeom>
        </p:spPr>
        <p:txBody>
          <a:bodyPr wrap="none">
            <a:spAutoFit/>
          </a:bodyPr>
          <a:lstStyle/>
          <a:p>
            <a:r>
              <a:rPr lang="he-IL" sz="3200" b="1" dirty="0" smtClean="0">
                <a:solidFill>
                  <a:srgbClr val="608CB0"/>
                </a:solidFill>
                <a:latin typeface="Arial" pitchFamily="34" charset="0"/>
                <a:cs typeface="Arial" pitchFamily="34" charset="0"/>
              </a:rPr>
              <a:t>תכנית עבודה לשנת 2018</a:t>
            </a:r>
            <a:endParaRPr lang="he-IL" sz="3200" dirty="0">
              <a:solidFill>
                <a:srgbClr val="608CB0"/>
              </a:solidFill>
            </a:endParaRPr>
          </a:p>
        </p:txBody>
      </p:sp>
    </p:spTree>
    <p:extLst>
      <p:ext uri="{BB962C8B-B14F-4D97-AF65-F5344CB8AC3E}">
        <p14:creationId xmlns:p14="http://schemas.microsoft.com/office/powerpoint/2010/main" val="32947005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5_כותרת ותוכן">
    <p:spTree>
      <p:nvGrpSpPr>
        <p:cNvPr id="1" name=""/>
        <p:cNvGrpSpPr/>
        <p:nvPr/>
      </p:nvGrpSpPr>
      <p:grpSpPr>
        <a:xfrm>
          <a:off x="0" y="0"/>
          <a:ext cx="0" cy="0"/>
          <a:chOff x="0" y="0"/>
          <a:chExt cx="0" cy="0"/>
        </a:xfrm>
      </p:grpSpPr>
      <p:graphicFrame>
        <p:nvGraphicFramePr>
          <p:cNvPr id="9" name="מציין מיקום תוכן 3"/>
          <p:cNvGraphicFramePr>
            <a:graphicFrameLocks/>
          </p:cNvGraphicFramePr>
          <p:nvPr>
            <p:extLst/>
          </p:nvPr>
        </p:nvGraphicFramePr>
        <p:xfrm>
          <a:off x="179512" y="6381327"/>
          <a:ext cx="8640960" cy="288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512" y="252984"/>
            <a:ext cx="2090932" cy="396241"/>
          </a:xfrm>
          <a:prstGeom prst="rect">
            <a:avLst/>
          </a:prstGeom>
        </p:spPr>
      </p:pic>
      <p:sp>
        <p:nvSpPr>
          <p:cNvPr id="13" name="כותרת 1"/>
          <p:cNvSpPr>
            <a:spLocks noGrp="1"/>
          </p:cNvSpPr>
          <p:nvPr>
            <p:ph type="title"/>
          </p:nvPr>
        </p:nvSpPr>
        <p:spPr>
          <a:xfrm>
            <a:off x="457200" y="702832"/>
            <a:ext cx="8229600" cy="692802"/>
          </a:xfrm>
          <a:prstGeom prst="rect">
            <a:avLst/>
          </a:prstGeom>
        </p:spPr>
        <p:txBody>
          <a:bodyPr lIns="0" tIns="0" rIns="0" bIns="0" anchor="t" anchorCtr="0">
            <a:noAutofit/>
          </a:bodyPr>
          <a:lstStyle>
            <a:lvl1pPr algn="r">
              <a:defRPr sz="3000" b="1">
                <a:solidFill>
                  <a:srgbClr val="0086CD"/>
                </a:solidFill>
                <a:effectLst/>
                <a:latin typeface="NarkissBlockMutagMF" pitchFamily="50" charset="-79"/>
                <a:ea typeface="NarkissBlockMutagMF" pitchFamily="50" charset="-79"/>
                <a:cs typeface="NarkissBlockMutagMF" pitchFamily="50" charset="-79"/>
              </a:defRPr>
            </a:lvl1pPr>
          </a:lstStyle>
          <a:p>
            <a:r>
              <a:rPr lang="he-IL" dirty="0" smtClean="0"/>
              <a:t>לחץ כדי לערוך סגנון כותרת של תבנית בסיס</a:t>
            </a:r>
            <a:endParaRPr lang="he-IL" dirty="0"/>
          </a:p>
        </p:txBody>
      </p:sp>
      <p:sp>
        <p:nvSpPr>
          <p:cNvPr id="14" name="מציין מיקום תוכן 2"/>
          <p:cNvSpPr>
            <a:spLocks noGrp="1"/>
          </p:cNvSpPr>
          <p:nvPr>
            <p:ph idx="1"/>
          </p:nvPr>
        </p:nvSpPr>
        <p:spPr>
          <a:xfrm>
            <a:off x="457200" y="1484784"/>
            <a:ext cx="8229600" cy="5040560"/>
          </a:xfrm>
          <a:prstGeom prst="rect">
            <a:avLst/>
          </a:prstGeom>
        </p:spPr>
        <p:txBody>
          <a:bodyPr/>
          <a:lstStyle>
            <a:lvl1pPr>
              <a:defRPr sz="1800">
                <a:solidFill>
                  <a:schemeClr val="tx1">
                    <a:lumMod val="75000"/>
                    <a:lumOff val="25000"/>
                  </a:schemeClr>
                </a:solidFill>
              </a:defRPr>
            </a:lvl1pPr>
            <a:lvl2pPr>
              <a:defRPr sz="2800">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spTree>
    <p:extLst>
      <p:ext uri="{BB962C8B-B14F-4D97-AF65-F5344CB8AC3E}">
        <p14:creationId xmlns:p14="http://schemas.microsoft.com/office/powerpoint/2010/main" val="2950166827"/>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ריק">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sp>
        <p:nvSpPr>
          <p:cNvPr id="8" name="כותרת 1"/>
          <p:cNvSpPr>
            <a:spLocks noGrp="1"/>
          </p:cNvSpPr>
          <p:nvPr>
            <p:ph type="title"/>
          </p:nvPr>
        </p:nvSpPr>
        <p:spPr>
          <a:xfrm>
            <a:off x="457200" y="2420888"/>
            <a:ext cx="8229600" cy="692802"/>
          </a:xfrm>
          <a:prstGeom prst="rect">
            <a:avLst/>
          </a:prstGeom>
        </p:spPr>
        <p:txBody>
          <a:bodyPr lIns="0" tIns="0" rIns="0" bIns="0" anchor="t" anchorCtr="0">
            <a:noAutofit/>
          </a:bodyPr>
          <a:lstStyle>
            <a:lvl1pPr algn="ctr">
              <a:defRPr sz="3200" b="1">
                <a:solidFill>
                  <a:srgbClr val="0086CD"/>
                </a:solidFill>
                <a:effectLst/>
                <a:latin typeface="NarkissBlockMutagMF" pitchFamily="50" charset="-79"/>
                <a:ea typeface="NarkissBlockMutagMF" pitchFamily="50" charset="-79"/>
                <a:cs typeface="NarkissBlockMutagMF" pitchFamily="50" charset="-79"/>
              </a:defRPr>
            </a:lvl1pPr>
          </a:lstStyle>
          <a:p>
            <a:r>
              <a:rPr lang="he-IL" dirty="0" smtClean="0"/>
              <a:t>לחץ כדי לערוך סגנון כותרת של תבנית בסיס</a:t>
            </a:r>
            <a:endParaRPr lang="he-IL" dirty="0"/>
          </a:p>
        </p:txBody>
      </p:sp>
    </p:spTree>
    <p:extLst>
      <p:ext uri="{BB962C8B-B14F-4D97-AF65-F5344CB8AC3E}">
        <p14:creationId xmlns:p14="http://schemas.microsoft.com/office/powerpoint/2010/main" val="28190682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שקופית פרויקט - תוכנית">
    <p:spTree>
      <p:nvGrpSpPr>
        <p:cNvPr id="1" name=""/>
        <p:cNvGrpSpPr/>
        <p:nvPr/>
      </p:nvGrpSpPr>
      <p:grpSpPr>
        <a:xfrm>
          <a:off x="0" y="0"/>
          <a:ext cx="0" cy="0"/>
          <a:chOff x="0" y="0"/>
          <a:chExt cx="0" cy="0"/>
        </a:xfrm>
      </p:grpSpPr>
      <p:sp>
        <p:nvSpPr>
          <p:cNvPr id="2" name="כותרת 1"/>
          <p:cNvSpPr>
            <a:spLocks noGrp="1"/>
          </p:cNvSpPr>
          <p:nvPr>
            <p:ph type="title" hasCustomPrompt="1"/>
          </p:nvPr>
        </p:nvSpPr>
        <p:spPr>
          <a:xfrm>
            <a:off x="446088" y="190616"/>
            <a:ext cx="8229600" cy="1143000"/>
          </a:xfrm>
          <a:prstGeom prst="rect">
            <a:avLst/>
          </a:prstGeom>
        </p:spPr>
        <p:txBody>
          <a:bodyPr lIns="0" tIns="0" rIns="0" bIns="0" anchor="t">
            <a:noAutofit/>
          </a:bodyPr>
          <a:lstStyle>
            <a:lvl1pPr algn="r">
              <a:defRPr sz="4000" b="1" baseline="0">
                <a:solidFill>
                  <a:srgbClr val="2C4D76"/>
                </a:solidFill>
                <a:effectLst>
                  <a:reflection blurRad="6350" stA="25000" endPos="40000" dir="5400000" sy="-100000" algn="bl" rotWithShape="0"/>
                </a:effectLst>
                <a:cs typeface="+mn-cs"/>
              </a:defRPr>
            </a:lvl1pPr>
          </a:lstStyle>
          <a:p>
            <a:r>
              <a:rPr lang="he-IL" dirty="0" smtClean="0"/>
              <a:t>כותרת – שקופית פרויקט</a:t>
            </a:r>
            <a:endParaRPr lang="he-IL" dirty="0"/>
          </a:p>
        </p:txBody>
      </p:sp>
      <p:sp>
        <p:nvSpPr>
          <p:cNvPr id="5" name="מציין מיקום של כותרת תחתונה 4"/>
          <p:cNvSpPr>
            <a:spLocks noGrp="1"/>
          </p:cNvSpPr>
          <p:nvPr>
            <p:ph type="ftr" sz="quarter" idx="11"/>
          </p:nvPr>
        </p:nvSpPr>
        <p:spPr>
          <a:xfrm>
            <a:off x="3124200" y="6516717"/>
            <a:ext cx="2895600" cy="365125"/>
          </a:xfrm>
          <a:prstGeom prst="rect">
            <a:avLst/>
          </a:prstGeom>
        </p:spPr>
        <p:txBody>
          <a:bodyPr/>
          <a:lstStyle/>
          <a:p>
            <a:endParaRPr lang="he-IL">
              <a:solidFill>
                <a:prstClr val="black"/>
              </a:solidFill>
            </a:endParaRPr>
          </a:p>
        </p:txBody>
      </p:sp>
      <p:sp>
        <p:nvSpPr>
          <p:cNvPr id="6" name="מציין מיקום של מספר שקופית 5"/>
          <p:cNvSpPr>
            <a:spLocks noGrp="1"/>
          </p:cNvSpPr>
          <p:nvPr>
            <p:ph type="sldNum" sz="quarter" idx="12"/>
          </p:nvPr>
        </p:nvSpPr>
        <p:spPr>
          <a:xfrm>
            <a:off x="7092280" y="6579132"/>
            <a:ext cx="2133600" cy="365125"/>
          </a:xfrm>
          <a:prstGeom prst="rect">
            <a:avLst/>
          </a:prstGeom>
        </p:spPr>
        <p:txBody>
          <a:bodyPr/>
          <a:lstStyle>
            <a:lvl1pPr algn="r">
              <a:defRPr/>
            </a:lvl1pPr>
          </a:lstStyle>
          <a:p>
            <a:pPr rtl="0"/>
            <a:fld id="{73788494-6DE8-454F-9554-9AF20726DFFF}" type="slidenum">
              <a:rPr lang="he-IL" smtClean="0">
                <a:solidFill>
                  <a:prstClr val="black">
                    <a:tint val="75000"/>
                  </a:prstClr>
                </a:solidFill>
              </a:rPr>
              <a:pPr rtl="0"/>
              <a:t>‹#›</a:t>
            </a:fld>
            <a:endParaRPr lang="he-IL">
              <a:solidFill>
                <a:prstClr val="black">
                  <a:tint val="75000"/>
                </a:prstClr>
              </a:solidFill>
            </a:endParaRPr>
          </a:p>
        </p:txBody>
      </p:sp>
      <p:pic>
        <p:nvPicPr>
          <p:cNvPr id="7" name="Picture 6">
            <a:hlinkClick r:id="" action="ppaction://noaction"/>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260648"/>
            <a:ext cx="1368152" cy="368622"/>
          </a:xfrm>
          <a:prstGeom prst="rect">
            <a:avLst/>
          </a:prstGeom>
        </p:spPr>
      </p:pic>
      <p:sp>
        <p:nvSpPr>
          <p:cNvPr id="8" name="מלבן עם פינות אלכסוניות מעוגלות 7"/>
          <p:cNvSpPr/>
          <p:nvPr/>
        </p:nvSpPr>
        <p:spPr>
          <a:xfrm>
            <a:off x="8807003" y="1223341"/>
            <a:ext cx="108012" cy="45719"/>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prstClr val="white"/>
              </a:solidFill>
            </a:endParaRPr>
          </a:p>
        </p:txBody>
      </p:sp>
      <p:sp>
        <p:nvSpPr>
          <p:cNvPr id="9" name="Rectangle 79" descr="01/01/12"/>
          <p:cNvSpPr>
            <a:spLocks noChangeArrowheads="1"/>
          </p:cNvSpPr>
          <p:nvPr/>
        </p:nvSpPr>
        <p:spPr bwMode="auto">
          <a:xfrm>
            <a:off x="7844620" y="1121706"/>
            <a:ext cx="516423" cy="28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algn="l" fontAlgn="base">
              <a:spcBef>
                <a:spcPct val="0"/>
              </a:spcBef>
              <a:spcAft>
                <a:spcPct val="0"/>
              </a:spcAft>
            </a:pPr>
            <a:r>
              <a:rPr lang="he-IL" sz="1000" smtClean="0">
                <a:solidFill>
                  <a:srgbClr val="073451"/>
                </a:solidFill>
                <a:latin typeface="Arial" pitchFamily="34" charset="0"/>
              </a:rPr>
              <a:t>התחלה</a:t>
            </a:r>
            <a:r>
              <a:rPr lang="he-IL" sz="600" smtClean="0">
                <a:solidFill>
                  <a:prstClr val="black"/>
                </a:solidFill>
                <a:latin typeface="Arial" pitchFamily="34" charset="0"/>
              </a:rPr>
              <a:t/>
            </a:r>
            <a:br>
              <a:rPr lang="he-IL" sz="600" smtClean="0">
                <a:solidFill>
                  <a:prstClr val="black"/>
                </a:solidFill>
                <a:latin typeface="Arial" pitchFamily="34" charset="0"/>
              </a:rPr>
            </a:br>
            <a:r>
              <a:rPr lang="he-IL" sz="800" smtClean="0">
                <a:solidFill>
                  <a:srgbClr val="4F81BD"/>
                </a:solidFill>
                <a:latin typeface="Arial" pitchFamily="34" charset="0"/>
              </a:rPr>
              <a:t>01/01/12</a:t>
            </a:r>
            <a:endParaRPr lang="he-IL" smtClean="0">
              <a:solidFill>
                <a:prstClr val="black"/>
              </a:solidFill>
              <a:latin typeface="Arial" pitchFamily="34" charset="0"/>
            </a:endParaRPr>
          </a:p>
        </p:txBody>
      </p:sp>
      <p:sp>
        <p:nvSpPr>
          <p:cNvPr id="10" name="Rectangle 77" descr="ינואר"/>
          <p:cNvSpPr>
            <a:spLocks noChangeArrowheads="1"/>
          </p:cNvSpPr>
          <p:nvPr/>
        </p:nvSpPr>
        <p:spPr bwMode="auto">
          <a:xfrm>
            <a:off x="7521856" y="997079"/>
            <a:ext cx="276655"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ינואר</a:t>
            </a:r>
            <a:endParaRPr lang="he-IL" dirty="0" smtClean="0">
              <a:solidFill>
                <a:prstClr val="black"/>
              </a:solidFill>
              <a:latin typeface="Arial" pitchFamily="34" charset="0"/>
            </a:endParaRPr>
          </a:p>
        </p:txBody>
      </p:sp>
      <p:sp>
        <p:nvSpPr>
          <p:cNvPr id="11" name="Freeform 76"/>
          <p:cNvSpPr>
            <a:spLocks noChangeArrowheads="1"/>
          </p:cNvSpPr>
          <p:nvPr/>
        </p:nvSpPr>
        <p:spPr bwMode="auto">
          <a:xfrm>
            <a:off x="7807732" y="1095000"/>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12" name="Rectangle 75" descr="פברואר"/>
          <p:cNvSpPr>
            <a:spLocks noChangeArrowheads="1"/>
          </p:cNvSpPr>
          <p:nvPr/>
        </p:nvSpPr>
        <p:spPr bwMode="auto">
          <a:xfrm>
            <a:off x="6784109" y="997079"/>
            <a:ext cx="396539"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smtClean="0">
                <a:solidFill>
                  <a:srgbClr val="8EA3BD"/>
                </a:solidFill>
                <a:latin typeface="Arial" pitchFamily="34" charset="0"/>
              </a:rPr>
              <a:t>פברואר</a:t>
            </a:r>
            <a:endParaRPr lang="he-IL" smtClean="0">
              <a:solidFill>
                <a:prstClr val="black"/>
              </a:solidFill>
              <a:latin typeface="Arial" pitchFamily="34" charset="0"/>
            </a:endParaRPr>
          </a:p>
        </p:txBody>
      </p:sp>
      <p:sp>
        <p:nvSpPr>
          <p:cNvPr id="13" name="Freeform 74"/>
          <p:cNvSpPr>
            <a:spLocks noChangeArrowheads="1"/>
          </p:cNvSpPr>
          <p:nvPr/>
        </p:nvSpPr>
        <p:spPr bwMode="auto">
          <a:xfrm>
            <a:off x="7189870" y="1095000"/>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14" name="Rectangle 73" descr="מרץ"/>
          <p:cNvSpPr>
            <a:spLocks noChangeArrowheads="1"/>
          </p:cNvSpPr>
          <p:nvPr/>
        </p:nvSpPr>
        <p:spPr bwMode="auto">
          <a:xfrm>
            <a:off x="6378349" y="997079"/>
            <a:ext cx="230546"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smtClean="0">
                <a:solidFill>
                  <a:srgbClr val="8EA3BD"/>
                </a:solidFill>
                <a:latin typeface="Arial" pitchFamily="34" charset="0"/>
              </a:rPr>
              <a:t>מרץ</a:t>
            </a:r>
            <a:endParaRPr lang="he-IL" smtClean="0">
              <a:solidFill>
                <a:prstClr val="black"/>
              </a:solidFill>
              <a:latin typeface="Arial" pitchFamily="34" charset="0"/>
            </a:endParaRPr>
          </a:p>
        </p:txBody>
      </p:sp>
      <p:sp>
        <p:nvSpPr>
          <p:cNvPr id="15" name="Freeform 72"/>
          <p:cNvSpPr>
            <a:spLocks noChangeArrowheads="1"/>
          </p:cNvSpPr>
          <p:nvPr/>
        </p:nvSpPr>
        <p:spPr bwMode="auto">
          <a:xfrm>
            <a:off x="6618116" y="1095000"/>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16" name="Rectangle 71" descr="אפריל"/>
          <p:cNvSpPr>
            <a:spLocks noChangeArrowheads="1"/>
          </p:cNvSpPr>
          <p:nvPr/>
        </p:nvSpPr>
        <p:spPr bwMode="auto">
          <a:xfrm>
            <a:off x="5677490" y="997079"/>
            <a:ext cx="322764"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smtClean="0">
                <a:solidFill>
                  <a:srgbClr val="8EA3BD"/>
                </a:solidFill>
                <a:latin typeface="Arial" pitchFamily="34" charset="0"/>
              </a:rPr>
              <a:t>אפריל</a:t>
            </a:r>
            <a:endParaRPr lang="he-IL" smtClean="0">
              <a:solidFill>
                <a:prstClr val="black"/>
              </a:solidFill>
              <a:latin typeface="Arial" pitchFamily="34" charset="0"/>
            </a:endParaRPr>
          </a:p>
        </p:txBody>
      </p:sp>
      <p:sp>
        <p:nvSpPr>
          <p:cNvPr id="17" name="Freeform 70"/>
          <p:cNvSpPr>
            <a:spLocks noChangeArrowheads="1"/>
          </p:cNvSpPr>
          <p:nvPr/>
        </p:nvSpPr>
        <p:spPr bwMode="auto">
          <a:xfrm>
            <a:off x="6009476" y="1095000"/>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18" name="Rectangle 69" descr="יוני"/>
          <p:cNvSpPr>
            <a:spLocks noChangeArrowheads="1"/>
          </p:cNvSpPr>
          <p:nvPr/>
        </p:nvSpPr>
        <p:spPr bwMode="auto">
          <a:xfrm>
            <a:off x="4626201" y="997079"/>
            <a:ext cx="165993"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יוני</a:t>
            </a:r>
            <a:endParaRPr lang="he-IL" dirty="0" smtClean="0">
              <a:solidFill>
                <a:prstClr val="black"/>
              </a:solidFill>
              <a:latin typeface="Arial" pitchFamily="34" charset="0"/>
            </a:endParaRPr>
          </a:p>
        </p:txBody>
      </p:sp>
      <p:sp>
        <p:nvSpPr>
          <p:cNvPr id="19" name="Freeform 68"/>
          <p:cNvSpPr>
            <a:spLocks noChangeArrowheads="1"/>
          </p:cNvSpPr>
          <p:nvPr/>
        </p:nvSpPr>
        <p:spPr bwMode="auto">
          <a:xfrm>
            <a:off x="4801416" y="1095000"/>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21" name="Freeform 66"/>
          <p:cNvSpPr>
            <a:spLocks noChangeArrowheads="1"/>
          </p:cNvSpPr>
          <p:nvPr/>
        </p:nvSpPr>
        <p:spPr bwMode="auto">
          <a:xfrm>
            <a:off x="4211219" y="1095000"/>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22" name="Rectangle 65" descr="אוגוסט"/>
          <p:cNvSpPr>
            <a:spLocks noChangeArrowheads="1"/>
          </p:cNvSpPr>
          <p:nvPr/>
        </p:nvSpPr>
        <p:spPr bwMode="auto">
          <a:xfrm>
            <a:off x="3224483" y="997079"/>
            <a:ext cx="359651"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smtClean="0">
                <a:solidFill>
                  <a:srgbClr val="8EA3BD"/>
                </a:solidFill>
                <a:latin typeface="Arial" pitchFamily="34" charset="0"/>
              </a:rPr>
              <a:t>אוגוסט</a:t>
            </a:r>
            <a:endParaRPr lang="he-IL" smtClean="0">
              <a:solidFill>
                <a:prstClr val="black"/>
              </a:solidFill>
              <a:latin typeface="Arial" pitchFamily="34" charset="0"/>
            </a:endParaRPr>
          </a:p>
        </p:txBody>
      </p:sp>
      <p:sp>
        <p:nvSpPr>
          <p:cNvPr id="23" name="Freeform 64"/>
          <p:cNvSpPr>
            <a:spLocks noChangeArrowheads="1"/>
          </p:cNvSpPr>
          <p:nvPr/>
        </p:nvSpPr>
        <p:spPr bwMode="auto">
          <a:xfrm>
            <a:off x="3593356" y="1095000"/>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24" name="Rectangle 63" descr="ספטמבר"/>
          <p:cNvSpPr>
            <a:spLocks noChangeArrowheads="1"/>
          </p:cNvSpPr>
          <p:nvPr/>
        </p:nvSpPr>
        <p:spPr bwMode="auto">
          <a:xfrm>
            <a:off x="2523624" y="997079"/>
            <a:ext cx="451870"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smtClean="0">
                <a:solidFill>
                  <a:srgbClr val="8EA3BD"/>
                </a:solidFill>
                <a:latin typeface="Arial" pitchFamily="34" charset="0"/>
              </a:rPr>
              <a:t>ספטמבר</a:t>
            </a:r>
            <a:endParaRPr lang="he-IL" smtClean="0">
              <a:solidFill>
                <a:prstClr val="black"/>
              </a:solidFill>
              <a:latin typeface="Arial" pitchFamily="34" charset="0"/>
            </a:endParaRPr>
          </a:p>
        </p:txBody>
      </p:sp>
      <p:sp>
        <p:nvSpPr>
          <p:cNvPr id="25" name="Freeform 62"/>
          <p:cNvSpPr>
            <a:spLocks noChangeArrowheads="1"/>
          </p:cNvSpPr>
          <p:nvPr/>
        </p:nvSpPr>
        <p:spPr bwMode="auto">
          <a:xfrm>
            <a:off x="2984715" y="1095000"/>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26" name="Rectangle 61" descr="אוקטובר"/>
          <p:cNvSpPr>
            <a:spLocks noChangeArrowheads="1"/>
          </p:cNvSpPr>
          <p:nvPr/>
        </p:nvSpPr>
        <p:spPr bwMode="auto">
          <a:xfrm>
            <a:off x="1951870" y="997079"/>
            <a:ext cx="433426"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smtClean="0">
                <a:solidFill>
                  <a:srgbClr val="8EA3BD"/>
                </a:solidFill>
                <a:latin typeface="Arial" pitchFamily="34" charset="0"/>
              </a:rPr>
              <a:t>אוקטובר</a:t>
            </a:r>
            <a:endParaRPr lang="he-IL" smtClean="0">
              <a:solidFill>
                <a:prstClr val="black"/>
              </a:solidFill>
              <a:latin typeface="Arial" pitchFamily="34" charset="0"/>
            </a:endParaRPr>
          </a:p>
        </p:txBody>
      </p:sp>
      <p:sp>
        <p:nvSpPr>
          <p:cNvPr id="27" name="Freeform 60"/>
          <p:cNvSpPr>
            <a:spLocks noChangeArrowheads="1"/>
          </p:cNvSpPr>
          <p:nvPr/>
        </p:nvSpPr>
        <p:spPr bwMode="auto">
          <a:xfrm>
            <a:off x="2394518" y="1095000"/>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28" name="Rectangle 59" descr="נובמבר"/>
          <p:cNvSpPr>
            <a:spLocks noChangeArrowheads="1"/>
          </p:cNvSpPr>
          <p:nvPr/>
        </p:nvSpPr>
        <p:spPr bwMode="auto">
          <a:xfrm>
            <a:off x="1389338" y="997079"/>
            <a:ext cx="378095"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smtClean="0">
                <a:solidFill>
                  <a:srgbClr val="8EA3BD"/>
                </a:solidFill>
                <a:latin typeface="Arial" pitchFamily="34" charset="0"/>
              </a:rPr>
              <a:t>נובמבר</a:t>
            </a:r>
            <a:endParaRPr lang="he-IL" smtClean="0">
              <a:solidFill>
                <a:prstClr val="black"/>
              </a:solidFill>
              <a:latin typeface="Arial" pitchFamily="34" charset="0"/>
            </a:endParaRPr>
          </a:p>
        </p:txBody>
      </p:sp>
      <p:sp>
        <p:nvSpPr>
          <p:cNvPr id="29" name="Freeform 58"/>
          <p:cNvSpPr>
            <a:spLocks noChangeArrowheads="1"/>
          </p:cNvSpPr>
          <p:nvPr/>
        </p:nvSpPr>
        <p:spPr bwMode="auto">
          <a:xfrm>
            <a:off x="1776655" y="1095000"/>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30" name="Rectangle 57" descr="דצמבר"/>
          <p:cNvSpPr>
            <a:spLocks noChangeArrowheads="1"/>
          </p:cNvSpPr>
          <p:nvPr/>
        </p:nvSpPr>
        <p:spPr bwMode="auto">
          <a:xfrm>
            <a:off x="817585" y="997079"/>
            <a:ext cx="359651"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דצמבר</a:t>
            </a:r>
            <a:endParaRPr lang="he-IL" dirty="0" smtClean="0">
              <a:solidFill>
                <a:prstClr val="black"/>
              </a:solidFill>
              <a:latin typeface="Arial" pitchFamily="34" charset="0"/>
            </a:endParaRPr>
          </a:p>
        </p:txBody>
      </p:sp>
      <p:sp>
        <p:nvSpPr>
          <p:cNvPr id="31" name="Freeform 56"/>
          <p:cNvSpPr>
            <a:spLocks noChangeArrowheads="1"/>
          </p:cNvSpPr>
          <p:nvPr/>
        </p:nvSpPr>
        <p:spPr bwMode="auto">
          <a:xfrm>
            <a:off x="1186458" y="1095000"/>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32" name="Freeform 54"/>
          <p:cNvSpPr>
            <a:spLocks noChangeArrowheads="1"/>
          </p:cNvSpPr>
          <p:nvPr/>
        </p:nvSpPr>
        <p:spPr bwMode="auto">
          <a:xfrm>
            <a:off x="577817" y="1095000"/>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33" name="Rectangle 78" descr="31/12/12"/>
          <p:cNvSpPr>
            <a:spLocks noChangeArrowheads="1"/>
          </p:cNvSpPr>
          <p:nvPr/>
        </p:nvSpPr>
        <p:spPr bwMode="auto">
          <a:xfrm>
            <a:off x="189511" y="1096851"/>
            <a:ext cx="494057" cy="275869"/>
          </a:xfrm>
          <a:prstGeom prst="rect">
            <a:avLst/>
          </a:prstGeom>
          <a:solidFill>
            <a:schemeClr val="bg1"/>
          </a:solidFill>
          <a:ln>
            <a:noFill/>
          </a:ln>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073451"/>
                </a:solidFill>
                <a:latin typeface="Arial" pitchFamily="34" charset="0"/>
              </a:rPr>
              <a:t>סיום</a:t>
            </a:r>
            <a:r>
              <a:rPr lang="he-IL" sz="600" dirty="0" smtClean="0">
                <a:solidFill>
                  <a:prstClr val="black"/>
                </a:solidFill>
                <a:latin typeface="Arial" pitchFamily="34" charset="0"/>
              </a:rPr>
              <a:t/>
            </a:r>
            <a:br>
              <a:rPr lang="he-IL" sz="600" dirty="0" smtClean="0">
                <a:solidFill>
                  <a:prstClr val="black"/>
                </a:solidFill>
                <a:latin typeface="Arial" pitchFamily="34" charset="0"/>
              </a:rPr>
            </a:br>
            <a:r>
              <a:rPr lang="he-IL" sz="800" dirty="0" smtClean="0">
                <a:solidFill>
                  <a:srgbClr val="4F81BD"/>
                </a:solidFill>
                <a:latin typeface="Arial" pitchFamily="34" charset="0"/>
              </a:rPr>
              <a:t>31/12/12</a:t>
            </a:r>
            <a:endParaRPr lang="he-IL" dirty="0" smtClean="0">
              <a:solidFill>
                <a:prstClr val="black"/>
              </a:solidFill>
              <a:latin typeface="Arial" pitchFamily="34" charset="0"/>
            </a:endParaRPr>
          </a:p>
        </p:txBody>
      </p:sp>
      <p:sp>
        <p:nvSpPr>
          <p:cNvPr id="34" name="Rectangle 55" descr="ינואר"/>
          <p:cNvSpPr>
            <a:spLocks noChangeArrowheads="1"/>
          </p:cNvSpPr>
          <p:nvPr/>
        </p:nvSpPr>
        <p:spPr bwMode="auto">
          <a:xfrm>
            <a:off x="291941" y="997079"/>
            <a:ext cx="276655"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ינואר</a:t>
            </a:r>
            <a:endParaRPr lang="he-IL" dirty="0" smtClean="0">
              <a:solidFill>
                <a:prstClr val="black"/>
              </a:solidFill>
              <a:latin typeface="Arial" pitchFamily="34" charset="0"/>
            </a:endParaRPr>
          </a:p>
        </p:txBody>
      </p:sp>
      <p:sp>
        <p:nvSpPr>
          <p:cNvPr id="35" name="מלבן עם פינות אלכסוניות מעוגלות 34"/>
          <p:cNvSpPr/>
          <p:nvPr/>
        </p:nvSpPr>
        <p:spPr>
          <a:xfrm>
            <a:off x="8811136" y="2636912"/>
            <a:ext cx="108012" cy="45719"/>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prstClr val="white"/>
              </a:solidFill>
            </a:endParaRPr>
          </a:p>
        </p:txBody>
      </p:sp>
      <p:sp>
        <p:nvSpPr>
          <p:cNvPr id="36" name="TextBox 35"/>
          <p:cNvSpPr txBox="1"/>
          <p:nvPr/>
        </p:nvSpPr>
        <p:spPr>
          <a:xfrm>
            <a:off x="8678476" y="1273002"/>
            <a:ext cx="369332" cy="1174987"/>
          </a:xfrm>
          <a:prstGeom prst="rect">
            <a:avLst/>
          </a:prstGeom>
          <a:noFill/>
        </p:spPr>
        <p:txBody>
          <a:bodyPr vert="vert270" wrap="square" rtlCol="1">
            <a:spAutoFit/>
          </a:bodyPr>
          <a:lstStyle/>
          <a:p>
            <a:r>
              <a:rPr lang="he-IL" sz="1200" b="1" dirty="0" smtClean="0">
                <a:solidFill>
                  <a:prstClr val="black"/>
                </a:solidFill>
              </a:rPr>
              <a:t>תוכנית מקורית </a:t>
            </a:r>
            <a:endParaRPr lang="he-IL" sz="1200" b="1" dirty="0">
              <a:solidFill>
                <a:prstClr val="black"/>
              </a:solidFill>
            </a:endParaRPr>
          </a:p>
        </p:txBody>
      </p:sp>
      <p:sp>
        <p:nvSpPr>
          <p:cNvPr id="37" name="TextBox 36"/>
          <p:cNvSpPr txBox="1"/>
          <p:nvPr/>
        </p:nvSpPr>
        <p:spPr>
          <a:xfrm>
            <a:off x="8676456" y="2696258"/>
            <a:ext cx="369332" cy="1174987"/>
          </a:xfrm>
          <a:prstGeom prst="rect">
            <a:avLst/>
          </a:prstGeom>
          <a:noFill/>
        </p:spPr>
        <p:txBody>
          <a:bodyPr vert="vert270" wrap="square" rtlCol="1">
            <a:spAutoFit/>
          </a:bodyPr>
          <a:lstStyle/>
          <a:p>
            <a:r>
              <a:rPr lang="he-IL" sz="1200" b="1" dirty="0" smtClean="0">
                <a:solidFill>
                  <a:prstClr val="black"/>
                </a:solidFill>
              </a:rPr>
              <a:t>תוכנית מעודכנת</a:t>
            </a:r>
            <a:endParaRPr lang="he-IL" sz="1200" b="1" dirty="0">
              <a:solidFill>
                <a:prstClr val="black"/>
              </a:solidFill>
            </a:endParaRPr>
          </a:p>
        </p:txBody>
      </p:sp>
      <p:sp>
        <p:nvSpPr>
          <p:cNvPr id="38" name="TextBox 37"/>
          <p:cNvSpPr txBox="1"/>
          <p:nvPr/>
        </p:nvSpPr>
        <p:spPr>
          <a:xfrm>
            <a:off x="7152072" y="-236036"/>
            <a:ext cx="2080071" cy="261610"/>
          </a:xfrm>
          <a:prstGeom prst="rect">
            <a:avLst/>
          </a:prstGeom>
          <a:noFill/>
        </p:spPr>
        <p:txBody>
          <a:bodyPr wrap="square" rtlCol="1">
            <a:spAutoFit/>
          </a:bodyPr>
          <a:lstStyle/>
          <a:p>
            <a:r>
              <a:rPr lang="he-IL" sz="1100" dirty="0" smtClean="0">
                <a:solidFill>
                  <a:prstClr val="black"/>
                </a:solidFill>
              </a:rPr>
              <a:t>שקופית פרויקט - תוכנית</a:t>
            </a:r>
            <a:endParaRPr lang="he-IL" sz="1100" dirty="0">
              <a:solidFill>
                <a:prstClr val="black"/>
              </a:solidFill>
            </a:endParaRPr>
          </a:p>
        </p:txBody>
      </p:sp>
      <p:pic>
        <p:nvPicPr>
          <p:cNvPr id="39" name="תמונה 7">
            <a:hlinkClick r:id="" action="ppaction://noaction"/>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5506" y="6112346"/>
            <a:ext cx="499120" cy="499120"/>
          </a:xfrm>
          <a:prstGeom prst="rect">
            <a:avLst/>
          </a:prstGeom>
        </p:spPr>
      </p:pic>
      <p:sp>
        <p:nvSpPr>
          <p:cNvPr id="54" name="Rectangle 22" descr="היום"/>
          <p:cNvSpPr>
            <a:spLocks noChangeArrowheads="1"/>
          </p:cNvSpPr>
          <p:nvPr/>
        </p:nvSpPr>
        <p:spPr bwMode="auto">
          <a:xfrm>
            <a:off x="3877798" y="997079"/>
            <a:ext cx="267433"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b="1" dirty="0" smtClean="0">
                <a:solidFill>
                  <a:srgbClr val="FFA500"/>
                </a:solidFill>
                <a:latin typeface="Arial" pitchFamily="34" charset="0"/>
              </a:rPr>
              <a:t>היום</a:t>
            </a:r>
            <a:endParaRPr lang="he-IL" dirty="0" smtClean="0">
              <a:solidFill>
                <a:prstClr val="black"/>
              </a:solidFill>
              <a:latin typeface="Arial" pitchFamily="34" charset="0"/>
            </a:endParaRPr>
          </a:p>
        </p:txBody>
      </p:sp>
      <p:sp>
        <p:nvSpPr>
          <p:cNvPr id="55" name="Freeform 21"/>
          <p:cNvSpPr>
            <a:spLocks noChangeArrowheads="1"/>
          </p:cNvSpPr>
          <p:nvPr/>
        </p:nvSpPr>
        <p:spPr bwMode="auto">
          <a:xfrm>
            <a:off x="4200830" y="1041589"/>
            <a:ext cx="155146" cy="2835809"/>
          </a:xfrm>
          <a:custGeom>
            <a:avLst/>
            <a:gdLst>
              <a:gd name="T0" fmla="*/ 0 h 896"/>
              <a:gd name="T1" fmla="*/ 896 h 896"/>
            </a:gdLst>
            <a:ahLst/>
            <a:cxnLst>
              <a:cxn ang="0">
                <a:pos x="0" y="T0"/>
              </a:cxn>
              <a:cxn ang="0">
                <a:pos x="0" y="T1"/>
              </a:cxn>
            </a:cxnLst>
            <a:rect l="0" t="0" r="r" b="b"/>
            <a:pathLst>
              <a:path h="896">
                <a:moveTo>
                  <a:pt x="0" y="0"/>
                </a:moveTo>
                <a:lnTo>
                  <a:pt x="0" y="896"/>
                </a:lnTo>
              </a:path>
            </a:pathLst>
          </a:custGeom>
          <a:solidFill>
            <a:srgbClr val="FFFFFF"/>
          </a:solidFill>
          <a:ln w="34925">
            <a:solidFill>
              <a:srgbClr val="FFA500"/>
            </a:solidFill>
            <a:prstDash val="sysDash"/>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41" name="Rectangle 69" descr="יוני"/>
          <p:cNvSpPr>
            <a:spLocks noChangeArrowheads="1"/>
          </p:cNvSpPr>
          <p:nvPr/>
        </p:nvSpPr>
        <p:spPr bwMode="auto">
          <a:xfrm>
            <a:off x="5072481" y="997078"/>
            <a:ext cx="238001"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מאי</a:t>
            </a:r>
            <a:endParaRPr lang="he-IL" dirty="0" smtClean="0">
              <a:solidFill>
                <a:prstClr val="black"/>
              </a:solidFill>
              <a:latin typeface="Arial" pitchFamily="34" charset="0"/>
            </a:endParaRPr>
          </a:p>
        </p:txBody>
      </p:sp>
      <p:sp>
        <p:nvSpPr>
          <p:cNvPr id="42" name="Freeform 68"/>
          <p:cNvSpPr>
            <a:spLocks noChangeArrowheads="1"/>
          </p:cNvSpPr>
          <p:nvPr/>
        </p:nvSpPr>
        <p:spPr bwMode="auto">
          <a:xfrm>
            <a:off x="5318271" y="1099451"/>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Tree>
    <p:extLst>
      <p:ext uri="{BB962C8B-B14F-4D97-AF65-F5344CB8AC3E}">
        <p14:creationId xmlns:p14="http://schemas.microsoft.com/office/powerpoint/2010/main" val="493523528"/>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שקופית פרויקט - כח אדם">
    <p:spTree>
      <p:nvGrpSpPr>
        <p:cNvPr id="1" name=""/>
        <p:cNvGrpSpPr/>
        <p:nvPr/>
      </p:nvGrpSpPr>
      <p:grpSpPr>
        <a:xfrm>
          <a:off x="0" y="0"/>
          <a:ext cx="0" cy="0"/>
          <a:chOff x="0" y="0"/>
          <a:chExt cx="0" cy="0"/>
        </a:xfrm>
      </p:grpSpPr>
      <p:sp>
        <p:nvSpPr>
          <p:cNvPr id="2" name="כותרת 1"/>
          <p:cNvSpPr>
            <a:spLocks noGrp="1"/>
          </p:cNvSpPr>
          <p:nvPr>
            <p:ph type="title" hasCustomPrompt="1"/>
          </p:nvPr>
        </p:nvSpPr>
        <p:spPr>
          <a:xfrm>
            <a:off x="446088" y="190616"/>
            <a:ext cx="8229600" cy="1143000"/>
          </a:xfrm>
          <a:prstGeom prst="rect">
            <a:avLst/>
          </a:prstGeom>
        </p:spPr>
        <p:txBody>
          <a:bodyPr lIns="0" tIns="0" rIns="0" bIns="0" anchor="t">
            <a:noAutofit/>
          </a:bodyPr>
          <a:lstStyle>
            <a:lvl1pPr algn="r">
              <a:defRPr sz="4000" b="1" baseline="0">
                <a:solidFill>
                  <a:srgbClr val="2C4D76"/>
                </a:solidFill>
                <a:effectLst>
                  <a:reflection blurRad="6350" stA="25000" endPos="40000" dir="5400000" sy="-100000" algn="bl" rotWithShape="0"/>
                </a:effectLst>
                <a:cs typeface="+mn-cs"/>
              </a:defRPr>
            </a:lvl1pPr>
          </a:lstStyle>
          <a:p>
            <a:r>
              <a:rPr lang="he-IL" dirty="0" smtClean="0"/>
              <a:t>כותרת – שקופית פרויקט כ"א</a:t>
            </a:r>
            <a:endParaRPr lang="he-IL" dirty="0"/>
          </a:p>
        </p:txBody>
      </p:sp>
      <p:sp>
        <p:nvSpPr>
          <p:cNvPr id="4" name="מציין מיקום של תאריך 3"/>
          <p:cNvSpPr>
            <a:spLocks noGrp="1"/>
          </p:cNvSpPr>
          <p:nvPr>
            <p:ph type="dt" sz="half" idx="10"/>
          </p:nvPr>
        </p:nvSpPr>
        <p:spPr>
          <a:xfrm>
            <a:off x="6553200" y="6356350"/>
            <a:ext cx="2133600" cy="365125"/>
          </a:xfrm>
          <a:prstGeom prst="rect">
            <a:avLst/>
          </a:prstGeom>
        </p:spPr>
        <p:txBody>
          <a:bodyPr/>
          <a:lstStyle/>
          <a:p>
            <a:endParaRPr lang="he-IL" dirty="0">
              <a:solidFill>
                <a:prstClr val="black"/>
              </a:solidFill>
            </a:endParaRPr>
          </a:p>
        </p:txBody>
      </p:sp>
      <p:sp>
        <p:nvSpPr>
          <p:cNvPr id="5" name="מציין מיקום של כותרת תחתונה 4"/>
          <p:cNvSpPr>
            <a:spLocks noGrp="1"/>
          </p:cNvSpPr>
          <p:nvPr>
            <p:ph type="ftr" sz="quarter" idx="11"/>
          </p:nvPr>
        </p:nvSpPr>
        <p:spPr>
          <a:xfrm>
            <a:off x="3131840" y="6381328"/>
            <a:ext cx="2895600" cy="365125"/>
          </a:xfrm>
          <a:prstGeom prst="rect">
            <a:avLst/>
          </a:prstGeom>
        </p:spPr>
        <p:txBody>
          <a:bodyPr/>
          <a:lstStyle/>
          <a:p>
            <a:endParaRPr lang="he-IL">
              <a:solidFill>
                <a:prstClr val="black"/>
              </a:solidFill>
            </a:endParaRPr>
          </a:p>
        </p:txBody>
      </p:sp>
      <p:sp>
        <p:nvSpPr>
          <p:cNvPr id="6" name="מציין מיקום של מספר שקופית 5"/>
          <p:cNvSpPr>
            <a:spLocks noGrp="1"/>
          </p:cNvSpPr>
          <p:nvPr>
            <p:ph type="sldNum" sz="quarter" idx="12"/>
          </p:nvPr>
        </p:nvSpPr>
        <p:spPr>
          <a:xfrm>
            <a:off x="457200" y="6356350"/>
            <a:ext cx="2133600" cy="365125"/>
          </a:xfrm>
          <a:prstGeom prst="rect">
            <a:avLst/>
          </a:prstGeom>
        </p:spPr>
        <p:txBody>
          <a:bodyPr/>
          <a:lstStyle/>
          <a:p>
            <a:pPr algn="l" rtl="0"/>
            <a:fld id="{73788494-6DE8-454F-9554-9AF20726DFFF}" type="slidenum">
              <a:rPr lang="he-IL" smtClean="0">
                <a:solidFill>
                  <a:prstClr val="black">
                    <a:tint val="75000"/>
                  </a:prstClr>
                </a:solidFill>
              </a:rPr>
              <a:pPr algn="l" rtl="0"/>
              <a:t>‹#›</a:t>
            </a:fld>
            <a:endParaRPr lang="he-IL">
              <a:solidFill>
                <a:prstClr val="black">
                  <a:tint val="75000"/>
                </a:prstClr>
              </a:solidFill>
            </a:endParaRPr>
          </a:p>
        </p:txBody>
      </p:sp>
      <p:pic>
        <p:nvPicPr>
          <p:cNvPr id="7" name="Picture 6">
            <a:hlinkClick r:id="" action="ppaction://noaction"/>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260648"/>
            <a:ext cx="1368152" cy="368622"/>
          </a:xfrm>
          <a:prstGeom prst="rect">
            <a:avLst/>
          </a:prstGeom>
        </p:spPr>
      </p:pic>
      <p:sp>
        <p:nvSpPr>
          <p:cNvPr id="38" name="TextBox 37"/>
          <p:cNvSpPr txBox="1"/>
          <p:nvPr/>
        </p:nvSpPr>
        <p:spPr>
          <a:xfrm>
            <a:off x="7152072" y="-236036"/>
            <a:ext cx="2080071" cy="261610"/>
          </a:xfrm>
          <a:prstGeom prst="rect">
            <a:avLst/>
          </a:prstGeom>
          <a:noFill/>
        </p:spPr>
        <p:txBody>
          <a:bodyPr wrap="square" rtlCol="1">
            <a:spAutoFit/>
          </a:bodyPr>
          <a:lstStyle/>
          <a:p>
            <a:r>
              <a:rPr lang="he-IL" sz="1100" dirty="0" smtClean="0">
                <a:solidFill>
                  <a:prstClr val="black"/>
                </a:solidFill>
              </a:rPr>
              <a:t>שקופית פרויקט – </a:t>
            </a:r>
            <a:r>
              <a:rPr lang="he-IL" sz="1100" dirty="0" err="1" smtClean="0">
                <a:solidFill>
                  <a:prstClr val="black"/>
                </a:solidFill>
              </a:rPr>
              <a:t>כח</a:t>
            </a:r>
            <a:r>
              <a:rPr lang="he-IL" sz="1100" dirty="0" smtClean="0">
                <a:solidFill>
                  <a:prstClr val="black"/>
                </a:solidFill>
              </a:rPr>
              <a:t> אדם</a:t>
            </a:r>
            <a:endParaRPr lang="he-IL" sz="1100" dirty="0">
              <a:solidFill>
                <a:prstClr val="black"/>
              </a:solidFill>
            </a:endParaRPr>
          </a:p>
        </p:txBody>
      </p:sp>
      <p:pic>
        <p:nvPicPr>
          <p:cNvPr id="39" name="תמונה 7">
            <a:hlinkClick r:id="" action="ppaction://noaction"/>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7200" y="6112800"/>
            <a:ext cx="499120" cy="499120"/>
          </a:xfrm>
          <a:prstGeom prst="rect">
            <a:avLst/>
          </a:prstGeom>
        </p:spPr>
      </p:pic>
    </p:spTree>
    <p:extLst>
      <p:ext uri="{BB962C8B-B14F-4D97-AF65-F5344CB8AC3E}">
        <p14:creationId xmlns:p14="http://schemas.microsoft.com/office/powerpoint/2010/main" val="3227598190"/>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שער פרק">
    <p:spTree>
      <p:nvGrpSpPr>
        <p:cNvPr id="1" name=""/>
        <p:cNvGrpSpPr/>
        <p:nvPr/>
      </p:nvGrpSpPr>
      <p:grpSpPr>
        <a:xfrm>
          <a:off x="0" y="0"/>
          <a:ext cx="0" cy="0"/>
          <a:chOff x="0" y="0"/>
          <a:chExt cx="0" cy="0"/>
        </a:xfrm>
      </p:grpSpPr>
      <p:grpSp>
        <p:nvGrpSpPr>
          <p:cNvPr id="13" name="קבוצה 12"/>
          <p:cNvGrpSpPr/>
          <p:nvPr userDrawn="1"/>
        </p:nvGrpSpPr>
        <p:grpSpPr>
          <a:xfrm flipH="1">
            <a:off x="4355976" y="3522292"/>
            <a:ext cx="5361997" cy="216024"/>
            <a:chOff x="2091" y="3340088"/>
            <a:chExt cx="5361997" cy="216024"/>
          </a:xfrm>
        </p:grpSpPr>
        <p:sp>
          <p:nvSpPr>
            <p:cNvPr id="10" name="מלבן 9"/>
            <p:cNvSpPr/>
            <p:nvPr userDrawn="1"/>
          </p:nvSpPr>
          <p:spPr>
            <a:xfrm>
              <a:off x="169413" y="3340088"/>
              <a:ext cx="108000" cy="216000"/>
            </a:xfrm>
            <a:prstGeom prst="rect">
              <a:avLst/>
            </a:prstGeom>
            <a:solidFill>
              <a:srgbClr val="D7E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p:cNvSpPr/>
            <p:nvPr userDrawn="1"/>
          </p:nvSpPr>
          <p:spPr>
            <a:xfrm>
              <a:off x="2091" y="3340088"/>
              <a:ext cx="108000" cy="216000"/>
            </a:xfrm>
            <a:prstGeom prst="rect">
              <a:avLst/>
            </a:prstGeom>
            <a:solidFill>
              <a:srgbClr val="D7E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לבן 3"/>
            <p:cNvSpPr/>
            <p:nvPr userDrawn="1"/>
          </p:nvSpPr>
          <p:spPr>
            <a:xfrm>
              <a:off x="336735" y="3340088"/>
              <a:ext cx="108000" cy="216000"/>
            </a:xfrm>
            <a:prstGeom prst="rect">
              <a:avLst/>
            </a:prstGeom>
            <a:solidFill>
              <a:srgbClr val="D7E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2"/>
            <p:cNvSpPr/>
            <p:nvPr userDrawn="1"/>
          </p:nvSpPr>
          <p:spPr>
            <a:xfrm flipH="1">
              <a:off x="504056" y="3340088"/>
              <a:ext cx="4860032" cy="216024"/>
            </a:xfrm>
            <a:custGeom>
              <a:avLst/>
              <a:gdLst>
                <a:gd name="connsiteX0" fmla="*/ 0 w 4716016"/>
                <a:gd name="connsiteY0" fmla="*/ 0 h 144016"/>
                <a:gd name="connsiteX1" fmla="*/ 4716016 w 4716016"/>
                <a:gd name="connsiteY1" fmla="*/ 0 h 144016"/>
                <a:gd name="connsiteX2" fmla="*/ 4716016 w 4716016"/>
                <a:gd name="connsiteY2" fmla="*/ 144016 h 144016"/>
                <a:gd name="connsiteX3" fmla="*/ 0 w 4716016"/>
                <a:gd name="connsiteY3" fmla="*/ 144016 h 144016"/>
                <a:gd name="connsiteX4" fmla="*/ 0 w 4716016"/>
                <a:gd name="connsiteY4" fmla="*/ 0 h 144016"/>
                <a:gd name="connsiteX0" fmla="*/ 172528 w 4716016"/>
                <a:gd name="connsiteY0" fmla="*/ 8626 h 144016"/>
                <a:gd name="connsiteX1" fmla="*/ 4716016 w 4716016"/>
                <a:gd name="connsiteY1" fmla="*/ 0 h 144016"/>
                <a:gd name="connsiteX2" fmla="*/ 4716016 w 4716016"/>
                <a:gd name="connsiteY2" fmla="*/ 144016 h 144016"/>
                <a:gd name="connsiteX3" fmla="*/ 0 w 4716016"/>
                <a:gd name="connsiteY3" fmla="*/ 144016 h 144016"/>
                <a:gd name="connsiteX4" fmla="*/ 172528 w 4716016"/>
                <a:gd name="connsiteY4" fmla="*/ 8626 h 1440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16016" h="144016">
                  <a:moveTo>
                    <a:pt x="172528" y="8626"/>
                  </a:moveTo>
                  <a:lnTo>
                    <a:pt x="4716016" y="0"/>
                  </a:lnTo>
                  <a:lnTo>
                    <a:pt x="4716016" y="144016"/>
                  </a:lnTo>
                  <a:lnTo>
                    <a:pt x="0" y="144016"/>
                  </a:lnTo>
                  <a:lnTo>
                    <a:pt x="172528" y="8626"/>
                  </a:lnTo>
                  <a:close/>
                </a:path>
              </a:pathLst>
            </a:custGeom>
            <a:solidFill>
              <a:srgbClr val="D7E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sp>
        <p:nvSpPr>
          <p:cNvPr id="2" name="מלבן 1"/>
          <p:cNvSpPr/>
          <p:nvPr userDrawn="1"/>
        </p:nvSpPr>
        <p:spPr>
          <a:xfrm>
            <a:off x="0" y="2539795"/>
            <a:ext cx="9144000" cy="999401"/>
          </a:xfrm>
          <a:prstGeom prst="rect">
            <a:avLst/>
          </a:prstGeom>
          <a:solidFill>
            <a:srgbClr val="00A2A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sp>
        <p:nvSpPr>
          <p:cNvPr id="8" name="כותרת 1"/>
          <p:cNvSpPr>
            <a:spLocks noGrp="1"/>
          </p:cNvSpPr>
          <p:nvPr>
            <p:ph type="title"/>
          </p:nvPr>
        </p:nvSpPr>
        <p:spPr>
          <a:xfrm>
            <a:off x="457200" y="2679048"/>
            <a:ext cx="8229600" cy="692802"/>
          </a:xfrm>
          <a:prstGeom prst="rect">
            <a:avLst/>
          </a:prstGeom>
        </p:spPr>
        <p:txBody>
          <a:bodyPr lIns="0" tIns="0" rIns="0" bIns="0" anchor="t" anchorCtr="0">
            <a:noAutofit/>
          </a:bodyPr>
          <a:lstStyle>
            <a:lvl1pPr algn="ctr">
              <a:defRPr sz="4500" b="1">
                <a:solidFill>
                  <a:schemeClr val="bg1"/>
                </a:solidFill>
                <a:effectLst/>
                <a:latin typeface="NarkissBlockMutagMF" pitchFamily="50" charset="-79"/>
                <a:ea typeface="NarkissBlockMutagMF" pitchFamily="50" charset="-79"/>
                <a:cs typeface="+mn-cs"/>
              </a:defRPr>
            </a:lvl1pPr>
          </a:lstStyle>
          <a:p>
            <a:r>
              <a:rPr lang="he-IL" dirty="0" smtClean="0"/>
              <a:t>לחץ כדי לערוך סגנון כותרת של תבנית בסיס</a:t>
            </a:r>
            <a:endParaRPr lang="he-IL" dirty="0"/>
          </a:p>
        </p:txBody>
      </p:sp>
      <p:pic>
        <p:nvPicPr>
          <p:cNvPr id="7" name="Picture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9512" y="252984"/>
            <a:ext cx="2090932" cy="396241"/>
          </a:xfrm>
          <a:prstGeom prst="rect">
            <a:avLst/>
          </a:prstGeom>
        </p:spPr>
      </p:pic>
      <p:sp>
        <p:nvSpPr>
          <p:cNvPr id="3" name="מלבן 2"/>
          <p:cNvSpPr/>
          <p:nvPr userDrawn="1"/>
        </p:nvSpPr>
        <p:spPr>
          <a:xfrm flipH="1">
            <a:off x="-335260" y="2396523"/>
            <a:ext cx="4716016" cy="144016"/>
          </a:xfrm>
          <a:custGeom>
            <a:avLst/>
            <a:gdLst>
              <a:gd name="connsiteX0" fmla="*/ 0 w 4716016"/>
              <a:gd name="connsiteY0" fmla="*/ 0 h 144016"/>
              <a:gd name="connsiteX1" fmla="*/ 4716016 w 4716016"/>
              <a:gd name="connsiteY1" fmla="*/ 0 h 144016"/>
              <a:gd name="connsiteX2" fmla="*/ 4716016 w 4716016"/>
              <a:gd name="connsiteY2" fmla="*/ 144016 h 144016"/>
              <a:gd name="connsiteX3" fmla="*/ 0 w 4716016"/>
              <a:gd name="connsiteY3" fmla="*/ 144016 h 144016"/>
              <a:gd name="connsiteX4" fmla="*/ 0 w 4716016"/>
              <a:gd name="connsiteY4" fmla="*/ 0 h 144016"/>
              <a:gd name="connsiteX0" fmla="*/ 172528 w 4716016"/>
              <a:gd name="connsiteY0" fmla="*/ 8626 h 144016"/>
              <a:gd name="connsiteX1" fmla="*/ 4716016 w 4716016"/>
              <a:gd name="connsiteY1" fmla="*/ 0 h 144016"/>
              <a:gd name="connsiteX2" fmla="*/ 4716016 w 4716016"/>
              <a:gd name="connsiteY2" fmla="*/ 144016 h 144016"/>
              <a:gd name="connsiteX3" fmla="*/ 0 w 4716016"/>
              <a:gd name="connsiteY3" fmla="*/ 144016 h 144016"/>
              <a:gd name="connsiteX4" fmla="*/ 172528 w 4716016"/>
              <a:gd name="connsiteY4" fmla="*/ 8626 h 1440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16016" h="144016">
                <a:moveTo>
                  <a:pt x="172528" y="8626"/>
                </a:moveTo>
                <a:lnTo>
                  <a:pt x="4716016" y="0"/>
                </a:lnTo>
                <a:lnTo>
                  <a:pt x="4716016" y="144016"/>
                </a:lnTo>
                <a:lnTo>
                  <a:pt x="0" y="144016"/>
                </a:lnTo>
                <a:lnTo>
                  <a:pt x="172528" y="8626"/>
                </a:lnTo>
                <a:close/>
              </a:path>
            </a:pathLst>
          </a:custGeom>
          <a:solidFill>
            <a:srgbClr val="C9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p:cNvSpPr/>
          <p:nvPr userDrawn="1"/>
        </p:nvSpPr>
        <p:spPr>
          <a:xfrm>
            <a:off x="4565672" y="1932994"/>
            <a:ext cx="4440639" cy="584775"/>
          </a:xfrm>
          <a:prstGeom prst="rect">
            <a:avLst/>
          </a:prstGeom>
        </p:spPr>
        <p:txBody>
          <a:bodyPr wrap="none">
            <a:spAutoFit/>
          </a:bodyPr>
          <a:lstStyle/>
          <a:p>
            <a:r>
              <a:rPr lang="he-IL" sz="3200" b="1" dirty="0" smtClean="0">
                <a:solidFill>
                  <a:srgbClr val="608CB0"/>
                </a:solidFill>
                <a:latin typeface="Arial" pitchFamily="34" charset="0"/>
                <a:cs typeface="Arial" pitchFamily="34" charset="0"/>
              </a:rPr>
              <a:t>תכנית עבודה לשנת 2019</a:t>
            </a:r>
            <a:endParaRPr lang="he-IL" sz="3200" dirty="0">
              <a:solidFill>
                <a:srgbClr val="608CB0"/>
              </a:solidFill>
            </a:endParaRPr>
          </a:p>
        </p:txBody>
      </p:sp>
    </p:spTree>
    <p:extLst>
      <p:ext uri="{BB962C8B-B14F-4D97-AF65-F5344CB8AC3E}">
        <p14:creationId xmlns:p14="http://schemas.microsoft.com/office/powerpoint/2010/main" val="1360589943"/>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2_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467544" y="494652"/>
            <a:ext cx="8435280" cy="685232"/>
          </a:xfrm>
          <a:prstGeom prst="rect">
            <a:avLst/>
          </a:prstGeom>
        </p:spPr>
        <p:txBody>
          <a:bodyPr lIns="0" tIns="0" rIns="0" bIns="0" anchor="t" anchorCtr="0">
            <a:noAutofit/>
          </a:bodyPr>
          <a:lstStyle>
            <a:lvl1pPr algn="r">
              <a:defRPr sz="3200" b="1">
                <a:solidFill>
                  <a:srgbClr val="0086CD"/>
                </a:solidFill>
                <a:effectLst/>
                <a:latin typeface="NarkissBlockMutagMF" pitchFamily="50" charset="-79"/>
                <a:ea typeface="NarkissBlockMutagMF" pitchFamily="50" charset="-79"/>
                <a:cs typeface="+mn-cs"/>
              </a:defRPr>
            </a:lvl1pPr>
          </a:lstStyle>
          <a:p>
            <a:r>
              <a:rPr lang="he-IL" dirty="0" smtClean="0"/>
              <a:t>לחץ כדי לערוך סגנון כותרת של תבנית בסיס</a:t>
            </a:r>
            <a:endParaRPr lang="he-IL" dirty="0"/>
          </a:p>
        </p:txBody>
      </p:sp>
      <p:sp>
        <p:nvSpPr>
          <p:cNvPr id="3" name="מציין מיקום תוכן 2"/>
          <p:cNvSpPr>
            <a:spLocks noGrp="1"/>
          </p:cNvSpPr>
          <p:nvPr>
            <p:ph idx="1"/>
          </p:nvPr>
        </p:nvSpPr>
        <p:spPr>
          <a:xfrm>
            <a:off x="457200" y="1340768"/>
            <a:ext cx="8435280" cy="5184576"/>
          </a:xfrm>
          <a:prstGeom prst="rect">
            <a:avLst/>
          </a:prstGeom>
        </p:spPr>
        <p:txBody>
          <a:bodyPr/>
          <a:lstStyle>
            <a:lvl1pPr>
              <a:defRPr sz="1800">
                <a:solidFill>
                  <a:schemeClr val="tx1">
                    <a:lumMod val="75000"/>
                    <a:lumOff val="25000"/>
                  </a:schemeClr>
                </a:solidFill>
                <a:cs typeface="+mn-cs"/>
              </a:defRPr>
            </a:lvl1pPr>
            <a:lvl2pPr>
              <a:defRPr sz="2800">
                <a:solidFill>
                  <a:schemeClr val="tx1">
                    <a:lumMod val="75000"/>
                    <a:lumOff val="25000"/>
                  </a:schemeClr>
                </a:solidFill>
                <a:cs typeface="+mn-cs"/>
              </a:defRPr>
            </a:lvl2pPr>
            <a:lvl3pPr>
              <a:defRPr>
                <a:solidFill>
                  <a:schemeClr val="tx1">
                    <a:lumMod val="75000"/>
                    <a:lumOff val="25000"/>
                  </a:schemeClr>
                </a:solidFill>
                <a:cs typeface="+mn-cs"/>
              </a:defRPr>
            </a:lvl3pPr>
            <a:lvl4pPr>
              <a:defRPr>
                <a:solidFill>
                  <a:schemeClr val="tx1">
                    <a:lumMod val="75000"/>
                    <a:lumOff val="25000"/>
                  </a:schemeClr>
                </a:solidFill>
                <a:cs typeface="+mn-cs"/>
              </a:defRPr>
            </a:lvl4pPr>
            <a:lvl5pPr>
              <a:defRPr>
                <a:solidFill>
                  <a:schemeClr val="tx1">
                    <a:lumMod val="75000"/>
                    <a:lumOff val="25000"/>
                  </a:schemeClr>
                </a:solidFill>
                <a:cs typeface="+mn-cs"/>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52984"/>
            <a:ext cx="2090932" cy="396241"/>
          </a:xfrm>
          <a:prstGeom prst="rect">
            <a:avLst/>
          </a:prstGeom>
        </p:spPr>
      </p:pic>
    </p:spTree>
    <p:extLst>
      <p:ext uri="{BB962C8B-B14F-4D97-AF65-F5344CB8AC3E}">
        <p14:creationId xmlns:p14="http://schemas.microsoft.com/office/powerpoint/2010/main" val="314914628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a:prstGeom prst="rect">
            <a:avLst/>
          </a:prstGeo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a:xfrm>
            <a:off x="6553200" y="6356350"/>
            <a:ext cx="2133600" cy="365125"/>
          </a:xfrm>
          <a:prstGeom prst="rect">
            <a:avLst/>
          </a:prstGeom>
        </p:spPr>
        <p:txBody>
          <a:bodyPr/>
          <a:lstStyle/>
          <a:p>
            <a:endParaRPr lang="he-IL">
              <a:solidFill>
                <a:prstClr val="black"/>
              </a:solidFill>
            </a:endParaRPr>
          </a:p>
        </p:txBody>
      </p:sp>
      <p:sp>
        <p:nvSpPr>
          <p:cNvPr id="5" name="מציין מיקום של כותרת תחתונה 4"/>
          <p:cNvSpPr>
            <a:spLocks noGrp="1"/>
          </p:cNvSpPr>
          <p:nvPr>
            <p:ph type="ftr" sz="quarter" idx="11"/>
          </p:nvPr>
        </p:nvSpPr>
        <p:spPr>
          <a:xfrm>
            <a:off x="3131840" y="6381328"/>
            <a:ext cx="2895600" cy="365125"/>
          </a:xfrm>
          <a:prstGeom prst="rect">
            <a:avLst/>
          </a:prstGeom>
        </p:spPr>
        <p:txBody>
          <a:bodyPr/>
          <a:lstStyle/>
          <a:p>
            <a:endParaRPr lang="he-IL">
              <a:solidFill>
                <a:prstClr val="black"/>
              </a:solidFill>
            </a:endParaRPr>
          </a:p>
        </p:txBody>
      </p:sp>
      <p:sp>
        <p:nvSpPr>
          <p:cNvPr id="6" name="מציין מיקום של מספר שקופית 5"/>
          <p:cNvSpPr>
            <a:spLocks noGrp="1"/>
          </p:cNvSpPr>
          <p:nvPr>
            <p:ph type="sldNum" sz="quarter" idx="12"/>
          </p:nvPr>
        </p:nvSpPr>
        <p:spPr>
          <a:xfrm>
            <a:off x="457200" y="6356350"/>
            <a:ext cx="2133600" cy="365125"/>
          </a:xfrm>
          <a:prstGeom prst="rect">
            <a:avLst/>
          </a:prstGeom>
        </p:spPr>
        <p:txBody>
          <a:bodyPr/>
          <a:lstStyle/>
          <a:p>
            <a:pPr algn="l" rtl="0"/>
            <a:fld id="{73788494-6DE8-454F-9554-9AF20726DFFF}" type="slidenum">
              <a:rPr lang="he-IL" smtClean="0">
                <a:solidFill>
                  <a:prstClr val="black">
                    <a:tint val="75000"/>
                  </a:prstClr>
                </a:solidFill>
              </a:rPr>
              <a:pPr algn="l" rtl="0"/>
              <a:t>‹#›</a:t>
            </a:fld>
            <a:endParaRPr lang="he-IL">
              <a:solidFill>
                <a:prstClr val="black">
                  <a:tint val="75000"/>
                </a:prstClr>
              </a:solidFill>
            </a:endParaRPr>
          </a:p>
        </p:txBody>
      </p:sp>
    </p:spTree>
    <p:extLst>
      <p:ext uri="{BB962C8B-B14F-4D97-AF65-F5344CB8AC3E}">
        <p14:creationId xmlns:p14="http://schemas.microsoft.com/office/powerpoint/2010/main" val="61645630"/>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1143000"/>
          </a:xfrm>
          <a:prstGeom prst="rect">
            <a:avLst/>
          </a:prstGeom>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a:xfrm>
            <a:off x="6553200" y="6356350"/>
            <a:ext cx="2133600" cy="365125"/>
          </a:xfrm>
          <a:prstGeom prst="rect">
            <a:avLst/>
          </a:prstGeom>
        </p:spPr>
        <p:txBody>
          <a:bodyPr/>
          <a:lstStyle/>
          <a:p>
            <a:endParaRPr lang="he-IL">
              <a:solidFill>
                <a:prstClr val="black"/>
              </a:solidFill>
            </a:endParaRPr>
          </a:p>
        </p:txBody>
      </p:sp>
      <p:sp>
        <p:nvSpPr>
          <p:cNvPr id="6" name="מציין מיקום של כותרת תחתונה 5"/>
          <p:cNvSpPr>
            <a:spLocks noGrp="1"/>
          </p:cNvSpPr>
          <p:nvPr>
            <p:ph type="ftr" sz="quarter" idx="11"/>
          </p:nvPr>
        </p:nvSpPr>
        <p:spPr>
          <a:xfrm>
            <a:off x="3131840" y="6381328"/>
            <a:ext cx="2895600" cy="365125"/>
          </a:xfrm>
          <a:prstGeom prst="rect">
            <a:avLst/>
          </a:prstGeom>
        </p:spPr>
        <p:txBody>
          <a:bodyPr/>
          <a:lstStyle/>
          <a:p>
            <a:endParaRPr lang="he-IL">
              <a:solidFill>
                <a:prstClr val="black"/>
              </a:solidFill>
            </a:endParaRPr>
          </a:p>
        </p:txBody>
      </p:sp>
      <p:sp>
        <p:nvSpPr>
          <p:cNvPr id="7" name="מציין מיקום של מספר שקופית 6"/>
          <p:cNvSpPr>
            <a:spLocks noGrp="1"/>
          </p:cNvSpPr>
          <p:nvPr>
            <p:ph type="sldNum" sz="quarter" idx="12"/>
          </p:nvPr>
        </p:nvSpPr>
        <p:spPr>
          <a:xfrm>
            <a:off x="457200" y="6356350"/>
            <a:ext cx="2133600" cy="365125"/>
          </a:xfrm>
          <a:prstGeom prst="rect">
            <a:avLst/>
          </a:prstGeom>
        </p:spPr>
        <p:txBody>
          <a:bodyPr/>
          <a:lstStyle/>
          <a:p>
            <a:pPr algn="l" rtl="0"/>
            <a:fld id="{73788494-6DE8-454F-9554-9AF20726DFFF}" type="slidenum">
              <a:rPr lang="he-IL" smtClean="0">
                <a:solidFill>
                  <a:prstClr val="black">
                    <a:tint val="75000"/>
                  </a:prstClr>
                </a:solidFill>
              </a:rPr>
              <a:pPr algn="l" rtl="0"/>
              <a:t>‹#›</a:t>
            </a:fld>
            <a:endParaRPr lang="he-IL">
              <a:solidFill>
                <a:prstClr val="black">
                  <a:tint val="75000"/>
                </a:prstClr>
              </a:solidFill>
            </a:endParaRPr>
          </a:p>
        </p:txBody>
      </p:sp>
    </p:spTree>
    <p:extLst>
      <p:ext uri="{BB962C8B-B14F-4D97-AF65-F5344CB8AC3E}">
        <p14:creationId xmlns:p14="http://schemas.microsoft.com/office/powerpoint/2010/main" val="338628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1143000"/>
          </a:xfrm>
          <a:prstGeom prst="rect">
            <a:avLst/>
          </a:prstGeom>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a:xfrm>
            <a:off x="6553200" y="6356350"/>
            <a:ext cx="2133600" cy="365125"/>
          </a:xfrm>
          <a:prstGeom prst="rect">
            <a:avLst/>
          </a:prstGeom>
        </p:spPr>
        <p:txBody>
          <a:bodyPr/>
          <a:lstStyle/>
          <a:p>
            <a:endParaRPr lang="he-IL">
              <a:solidFill>
                <a:prstClr val="black"/>
              </a:solidFill>
            </a:endParaRPr>
          </a:p>
        </p:txBody>
      </p:sp>
      <p:sp>
        <p:nvSpPr>
          <p:cNvPr id="8" name="מציין מיקום של כותרת תחתונה 7"/>
          <p:cNvSpPr>
            <a:spLocks noGrp="1"/>
          </p:cNvSpPr>
          <p:nvPr>
            <p:ph type="ftr" sz="quarter" idx="11"/>
          </p:nvPr>
        </p:nvSpPr>
        <p:spPr>
          <a:xfrm>
            <a:off x="3131840" y="6381328"/>
            <a:ext cx="2895600" cy="365125"/>
          </a:xfrm>
          <a:prstGeom prst="rect">
            <a:avLst/>
          </a:prstGeom>
        </p:spPr>
        <p:txBody>
          <a:bodyPr/>
          <a:lstStyle/>
          <a:p>
            <a:endParaRPr lang="he-IL">
              <a:solidFill>
                <a:prstClr val="black"/>
              </a:solidFill>
            </a:endParaRPr>
          </a:p>
        </p:txBody>
      </p:sp>
      <p:sp>
        <p:nvSpPr>
          <p:cNvPr id="9" name="מציין מיקום של מספר שקופית 8"/>
          <p:cNvSpPr>
            <a:spLocks noGrp="1"/>
          </p:cNvSpPr>
          <p:nvPr>
            <p:ph type="sldNum" sz="quarter" idx="12"/>
          </p:nvPr>
        </p:nvSpPr>
        <p:spPr>
          <a:xfrm>
            <a:off x="457200" y="6356350"/>
            <a:ext cx="2133600" cy="365125"/>
          </a:xfrm>
          <a:prstGeom prst="rect">
            <a:avLst/>
          </a:prstGeom>
        </p:spPr>
        <p:txBody>
          <a:bodyPr/>
          <a:lstStyle/>
          <a:p>
            <a:pPr algn="l" rtl="0"/>
            <a:fld id="{73788494-6DE8-454F-9554-9AF20726DFFF}" type="slidenum">
              <a:rPr lang="he-IL" smtClean="0">
                <a:solidFill>
                  <a:prstClr val="black">
                    <a:tint val="75000"/>
                  </a:prstClr>
                </a:solidFill>
              </a:rPr>
              <a:pPr algn="l" rtl="0"/>
              <a:t>‹#›</a:t>
            </a:fld>
            <a:endParaRPr lang="he-IL">
              <a:solidFill>
                <a:prstClr val="black">
                  <a:tint val="75000"/>
                </a:prstClr>
              </a:solidFill>
            </a:endParaRPr>
          </a:p>
        </p:txBody>
      </p:sp>
    </p:spTree>
    <p:extLst>
      <p:ext uri="{BB962C8B-B14F-4D97-AF65-F5344CB8AC3E}">
        <p14:creationId xmlns:p14="http://schemas.microsoft.com/office/powerpoint/2010/main" val="10713990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1143000"/>
          </a:xfrm>
          <a:prstGeom prst="rect">
            <a:avLst/>
          </a:prstGeom>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a:xfrm>
            <a:off x="6553200" y="6356350"/>
            <a:ext cx="2133600" cy="365125"/>
          </a:xfrm>
          <a:prstGeom prst="rect">
            <a:avLst/>
          </a:prstGeom>
        </p:spPr>
        <p:txBody>
          <a:bodyPr/>
          <a:lstStyle/>
          <a:p>
            <a:endParaRPr lang="he-IL">
              <a:solidFill>
                <a:prstClr val="black"/>
              </a:solidFill>
            </a:endParaRPr>
          </a:p>
        </p:txBody>
      </p:sp>
      <p:sp>
        <p:nvSpPr>
          <p:cNvPr id="4" name="מציין מיקום של כותרת תחתונה 3"/>
          <p:cNvSpPr>
            <a:spLocks noGrp="1"/>
          </p:cNvSpPr>
          <p:nvPr>
            <p:ph type="ftr" sz="quarter" idx="11"/>
          </p:nvPr>
        </p:nvSpPr>
        <p:spPr>
          <a:xfrm>
            <a:off x="3131840" y="6381328"/>
            <a:ext cx="2895600" cy="365125"/>
          </a:xfrm>
          <a:prstGeom prst="rect">
            <a:avLst/>
          </a:prstGeom>
        </p:spPr>
        <p:txBody>
          <a:bodyPr/>
          <a:lstStyle/>
          <a:p>
            <a:endParaRPr lang="he-IL">
              <a:solidFill>
                <a:prstClr val="black"/>
              </a:solidFill>
            </a:endParaRPr>
          </a:p>
        </p:txBody>
      </p:sp>
      <p:sp>
        <p:nvSpPr>
          <p:cNvPr id="5" name="מציין מיקום של מספר שקופית 4"/>
          <p:cNvSpPr>
            <a:spLocks noGrp="1"/>
          </p:cNvSpPr>
          <p:nvPr>
            <p:ph type="sldNum" sz="quarter" idx="12"/>
          </p:nvPr>
        </p:nvSpPr>
        <p:spPr>
          <a:xfrm>
            <a:off x="457200" y="6356350"/>
            <a:ext cx="2133600" cy="365125"/>
          </a:xfrm>
          <a:prstGeom prst="rect">
            <a:avLst/>
          </a:prstGeom>
        </p:spPr>
        <p:txBody>
          <a:bodyPr/>
          <a:lstStyle/>
          <a:p>
            <a:pPr algn="l" rtl="0"/>
            <a:fld id="{73788494-6DE8-454F-9554-9AF20726DFFF}" type="slidenum">
              <a:rPr lang="he-IL" smtClean="0">
                <a:solidFill>
                  <a:prstClr val="black">
                    <a:tint val="75000"/>
                  </a:prstClr>
                </a:solidFill>
              </a:rPr>
              <a:pPr algn="l" rtl="0"/>
              <a:t>‹#›</a:t>
            </a:fld>
            <a:endParaRPr lang="he-IL">
              <a:solidFill>
                <a:prstClr val="black">
                  <a:tint val="75000"/>
                </a:prstClr>
              </a:solidFill>
            </a:endParaRPr>
          </a:p>
        </p:txBody>
      </p:sp>
    </p:spTree>
    <p:extLst>
      <p:ext uri="{BB962C8B-B14F-4D97-AF65-F5344CB8AC3E}">
        <p14:creationId xmlns:p14="http://schemas.microsoft.com/office/powerpoint/2010/main" val="16080580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a:prstGeom prst="rect">
            <a:avLst/>
          </a:prstGeo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a:xfrm>
            <a:off x="6553200" y="6356350"/>
            <a:ext cx="2133600" cy="365125"/>
          </a:xfrm>
          <a:prstGeom prst="rect">
            <a:avLst/>
          </a:prstGeom>
        </p:spPr>
        <p:txBody>
          <a:bodyPr/>
          <a:lstStyle/>
          <a:p>
            <a:endParaRPr lang="he-IL">
              <a:solidFill>
                <a:prstClr val="black"/>
              </a:solidFill>
            </a:endParaRPr>
          </a:p>
        </p:txBody>
      </p:sp>
      <p:sp>
        <p:nvSpPr>
          <p:cNvPr id="6" name="מציין מיקום של כותרת תחתונה 5"/>
          <p:cNvSpPr>
            <a:spLocks noGrp="1"/>
          </p:cNvSpPr>
          <p:nvPr>
            <p:ph type="ftr" sz="quarter" idx="11"/>
          </p:nvPr>
        </p:nvSpPr>
        <p:spPr>
          <a:xfrm>
            <a:off x="3131840" y="6381328"/>
            <a:ext cx="2895600" cy="365125"/>
          </a:xfrm>
          <a:prstGeom prst="rect">
            <a:avLst/>
          </a:prstGeom>
        </p:spPr>
        <p:txBody>
          <a:bodyPr/>
          <a:lstStyle/>
          <a:p>
            <a:endParaRPr lang="he-IL">
              <a:solidFill>
                <a:prstClr val="black"/>
              </a:solidFill>
            </a:endParaRPr>
          </a:p>
        </p:txBody>
      </p:sp>
      <p:sp>
        <p:nvSpPr>
          <p:cNvPr id="7" name="מציין מיקום של מספר שקופית 6"/>
          <p:cNvSpPr>
            <a:spLocks noGrp="1"/>
          </p:cNvSpPr>
          <p:nvPr>
            <p:ph type="sldNum" sz="quarter" idx="12"/>
          </p:nvPr>
        </p:nvSpPr>
        <p:spPr>
          <a:xfrm>
            <a:off x="457200" y="6356350"/>
            <a:ext cx="2133600" cy="365125"/>
          </a:xfrm>
          <a:prstGeom prst="rect">
            <a:avLst/>
          </a:prstGeom>
        </p:spPr>
        <p:txBody>
          <a:bodyPr/>
          <a:lstStyle/>
          <a:p>
            <a:pPr algn="l" rtl="0"/>
            <a:fld id="{73788494-6DE8-454F-9554-9AF20726DFFF}" type="slidenum">
              <a:rPr lang="he-IL" smtClean="0">
                <a:solidFill>
                  <a:prstClr val="black">
                    <a:tint val="75000"/>
                  </a:prstClr>
                </a:solidFill>
              </a:rPr>
              <a:pPr algn="l" rtl="0"/>
              <a:t>‹#›</a:t>
            </a:fld>
            <a:endParaRPr lang="he-IL">
              <a:solidFill>
                <a:prstClr val="black">
                  <a:tint val="75000"/>
                </a:prstClr>
              </a:solidFill>
            </a:endParaRPr>
          </a:p>
        </p:txBody>
      </p:sp>
    </p:spTree>
    <p:extLst>
      <p:ext uri="{BB962C8B-B14F-4D97-AF65-F5344CB8AC3E}">
        <p14:creationId xmlns:p14="http://schemas.microsoft.com/office/powerpoint/2010/main" val="352024705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a:prstGeom prst="rect">
            <a:avLst/>
          </a:prstGeo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a:xfrm>
            <a:off x="6553200" y="6356350"/>
            <a:ext cx="2133600" cy="365125"/>
          </a:xfrm>
          <a:prstGeom prst="rect">
            <a:avLst/>
          </a:prstGeom>
        </p:spPr>
        <p:txBody>
          <a:bodyPr/>
          <a:lstStyle/>
          <a:p>
            <a:endParaRPr lang="he-IL">
              <a:solidFill>
                <a:prstClr val="black"/>
              </a:solidFill>
            </a:endParaRPr>
          </a:p>
        </p:txBody>
      </p:sp>
      <p:sp>
        <p:nvSpPr>
          <p:cNvPr id="6" name="מציין מיקום של כותרת תחתונה 5"/>
          <p:cNvSpPr>
            <a:spLocks noGrp="1"/>
          </p:cNvSpPr>
          <p:nvPr>
            <p:ph type="ftr" sz="quarter" idx="11"/>
          </p:nvPr>
        </p:nvSpPr>
        <p:spPr>
          <a:xfrm>
            <a:off x="3131840" y="6381328"/>
            <a:ext cx="2895600" cy="365125"/>
          </a:xfrm>
          <a:prstGeom prst="rect">
            <a:avLst/>
          </a:prstGeom>
        </p:spPr>
        <p:txBody>
          <a:bodyPr/>
          <a:lstStyle/>
          <a:p>
            <a:endParaRPr lang="he-IL">
              <a:solidFill>
                <a:prstClr val="black"/>
              </a:solidFill>
            </a:endParaRPr>
          </a:p>
        </p:txBody>
      </p:sp>
      <p:sp>
        <p:nvSpPr>
          <p:cNvPr id="7" name="מציין מיקום של מספר שקופית 6"/>
          <p:cNvSpPr>
            <a:spLocks noGrp="1"/>
          </p:cNvSpPr>
          <p:nvPr>
            <p:ph type="sldNum" sz="quarter" idx="12"/>
          </p:nvPr>
        </p:nvSpPr>
        <p:spPr>
          <a:xfrm>
            <a:off x="457200" y="6356350"/>
            <a:ext cx="2133600" cy="365125"/>
          </a:xfrm>
          <a:prstGeom prst="rect">
            <a:avLst/>
          </a:prstGeom>
        </p:spPr>
        <p:txBody>
          <a:bodyPr/>
          <a:lstStyle/>
          <a:p>
            <a:pPr algn="l" rtl="0"/>
            <a:fld id="{73788494-6DE8-454F-9554-9AF20726DFFF}" type="slidenum">
              <a:rPr lang="he-IL" smtClean="0">
                <a:solidFill>
                  <a:prstClr val="black">
                    <a:tint val="75000"/>
                  </a:prstClr>
                </a:solidFill>
              </a:rPr>
              <a:pPr algn="l" rtl="0"/>
              <a:t>‹#›</a:t>
            </a:fld>
            <a:endParaRPr lang="he-IL">
              <a:solidFill>
                <a:prstClr val="black">
                  <a:tint val="75000"/>
                </a:prstClr>
              </a:solidFill>
            </a:endParaRPr>
          </a:p>
        </p:txBody>
      </p:sp>
    </p:spTree>
    <p:extLst>
      <p:ext uri="{BB962C8B-B14F-4D97-AF65-F5344CB8AC3E}">
        <p14:creationId xmlns:p14="http://schemas.microsoft.com/office/powerpoint/2010/main" val="160474692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1143000"/>
          </a:xfrm>
          <a:prstGeom prst="rect">
            <a:avLst/>
          </a:prstGeom>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1600200"/>
            <a:ext cx="8229600" cy="4525963"/>
          </a:xfrm>
          <a:prstGeom prst="rect">
            <a:avLst/>
          </a:prstGeo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a:xfrm>
            <a:off x="6553200" y="6356350"/>
            <a:ext cx="2133600" cy="365125"/>
          </a:xfrm>
          <a:prstGeom prst="rect">
            <a:avLst/>
          </a:prstGeom>
        </p:spPr>
        <p:txBody>
          <a:bodyPr/>
          <a:lstStyle/>
          <a:p>
            <a:endParaRPr lang="he-IL">
              <a:solidFill>
                <a:prstClr val="black"/>
              </a:solidFill>
            </a:endParaRPr>
          </a:p>
        </p:txBody>
      </p:sp>
      <p:sp>
        <p:nvSpPr>
          <p:cNvPr id="5" name="מציין מיקום של כותרת תחתונה 4"/>
          <p:cNvSpPr>
            <a:spLocks noGrp="1"/>
          </p:cNvSpPr>
          <p:nvPr>
            <p:ph type="ftr" sz="quarter" idx="11"/>
          </p:nvPr>
        </p:nvSpPr>
        <p:spPr>
          <a:xfrm>
            <a:off x="3131840" y="6381328"/>
            <a:ext cx="2895600" cy="365125"/>
          </a:xfrm>
          <a:prstGeom prst="rect">
            <a:avLst/>
          </a:prstGeom>
        </p:spPr>
        <p:txBody>
          <a:bodyPr/>
          <a:lstStyle/>
          <a:p>
            <a:endParaRPr lang="he-IL">
              <a:solidFill>
                <a:prstClr val="black"/>
              </a:solidFill>
            </a:endParaRPr>
          </a:p>
        </p:txBody>
      </p:sp>
      <p:sp>
        <p:nvSpPr>
          <p:cNvPr id="6" name="מציין מיקום של מספר שקופית 5"/>
          <p:cNvSpPr>
            <a:spLocks noGrp="1"/>
          </p:cNvSpPr>
          <p:nvPr>
            <p:ph type="sldNum" sz="quarter" idx="12"/>
          </p:nvPr>
        </p:nvSpPr>
        <p:spPr>
          <a:xfrm>
            <a:off x="457200" y="6356350"/>
            <a:ext cx="2133600" cy="365125"/>
          </a:xfrm>
          <a:prstGeom prst="rect">
            <a:avLst/>
          </a:prstGeom>
        </p:spPr>
        <p:txBody>
          <a:bodyPr/>
          <a:lstStyle/>
          <a:p>
            <a:pPr algn="l" rtl="0"/>
            <a:fld id="{73788494-6DE8-454F-9554-9AF20726DFFF}" type="slidenum">
              <a:rPr lang="he-IL" smtClean="0">
                <a:solidFill>
                  <a:prstClr val="black">
                    <a:tint val="75000"/>
                  </a:prstClr>
                </a:solidFill>
              </a:rPr>
              <a:pPr algn="l" rtl="0"/>
              <a:t>‹#›</a:t>
            </a:fld>
            <a:endParaRPr lang="he-IL">
              <a:solidFill>
                <a:prstClr val="black">
                  <a:tint val="75000"/>
                </a:prstClr>
              </a:solidFill>
            </a:endParaRPr>
          </a:p>
        </p:txBody>
      </p:sp>
    </p:spTree>
    <p:extLst>
      <p:ext uri="{BB962C8B-B14F-4D97-AF65-F5344CB8AC3E}">
        <p14:creationId xmlns:p14="http://schemas.microsoft.com/office/powerpoint/2010/main" val="389772088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a:prstGeom prst="rect">
            <a:avLst/>
          </a:prstGeo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a:prstGeom prst="rect">
            <a:avLst/>
          </a:prstGeo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a:xfrm>
            <a:off x="6553200" y="6356350"/>
            <a:ext cx="2133600" cy="365125"/>
          </a:xfrm>
          <a:prstGeom prst="rect">
            <a:avLst/>
          </a:prstGeom>
        </p:spPr>
        <p:txBody>
          <a:bodyPr/>
          <a:lstStyle/>
          <a:p>
            <a:endParaRPr lang="he-IL">
              <a:solidFill>
                <a:prstClr val="black"/>
              </a:solidFill>
            </a:endParaRPr>
          </a:p>
        </p:txBody>
      </p:sp>
      <p:sp>
        <p:nvSpPr>
          <p:cNvPr id="5" name="מציין מיקום של כותרת תחתונה 4"/>
          <p:cNvSpPr>
            <a:spLocks noGrp="1"/>
          </p:cNvSpPr>
          <p:nvPr>
            <p:ph type="ftr" sz="quarter" idx="11"/>
          </p:nvPr>
        </p:nvSpPr>
        <p:spPr>
          <a:xfrm>
            <a:off x="3131840" y="6381328"/>
            <a:ext cx="2895600" cy="365125"/>
          </a:xfrm>
          <a:prstGeom prst="rect">
            <a:avLst/>
          </a:prstGeom>
        </p:spPr>
        <p:txBody>
          <a:bodyPr/>
          <a:lstStyle/>
          <a:p>
            <a:endParaRPr lang="he-IL">
              <a:solidFill>
                <a:prstClr val="black"/>
              </a:solidFill>
            </a:endParaRPr>
          </a:p>
        </p:txBody>
      </p:sp>
      <p:sp>
        <p:nvSpPr>
          <p:cNvPr id="6" name="מציין מיקום של מספר שקופית 5"/>
          <p:cNvSpPr>
            <a:spLocks noGrp="1"/>
          </p:cNvSpPr>
          <p:nvPr>
            <p:ph type="sldNum" sz="quarter" idx="12"/>
          </p:nvPr>
        </p:nvSpPr>
        <p:spPr>
          <a:xfrm>
            <a:off x="457200" y="6356350"/>
            <a:ext cx="2133600" cy="365125"/>
          </a:xfrm>
          <a:prstGeom prst="rect">
            <a:avLst/>
          </a:prstGeom>
        </p:spPr>
        <p:txBody>
          <a:bodyPr/>
          <a:lstStyle/>
          <a:p>
            <a:pPr algn="l" rtl="0"/>
            <a:fld id="{73788494-6DE8-454F-9554-9AF20726DFFF}" type="slidenum">
              <a:rPr lang="he-IL" smtClean="0">
                <a:solidFill>
                  <a:prstClr val="black">
                    <a:tint val="75000"/>
                  </a:prstClr>
                </a:solidFill>
              </a:rPr>
              <a:pPr algn="l" rtl="0"/>
              <a:t>‹#›</a:t>
            </a:fld>
            <a:endParaRPr lang="he-IL">
              <a:solidFill>
                <a:prstClr val="black">
                  <a:tint val="75000"/>
                </a:prstClr>
              </a:solidFill>
            </a:endParaRPr>
          </a:p>
        </p:txBody>
      </p:sp>
    </p:spTree>
    <p:extLst>
      <p:ext uri="{BB962C8B-B14F-4D97-AF65-F5344CB8AC3E}">
        <p14:creationId xmlns:p14="http://schemas.microsoft.com/office/powerpoint/2010/main" val="58330085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cSld name="4_כותרת בלבד">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4684"/>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5"/>
          <p:cNvSpPr>
            <a:spLocks noGrp="1"/>
          </p:cNvSpPr>
          <p:nvPr>
            <p:ph type="sldNum" sz="quarter" idx="12"/>
          </p:nvPr>
        </p:nvSpPr>
        <p:spPr>
          <a:xfrm>
            <a:off x="6948264" y="6453336"/>
            <a:ext cx="2133600" cy="365125"/>
          </a:xfrm>
          <a:prstGeom prst="rect">
            <a:avLst/>
          </a:prstGeom>
        </p:spPr>
        <p:txBody>
          <a:bodyPr/>
          <a:lstStyle>
            <a:lvl1pPr rtl="1">
              <a:defRPr/>
            </a:lvl1pPr>
          </a:lstStyle>
          <a:p>
            <a:pPr algn="l">
              <a:defRPr/>
            </a:pPr>
            <a:r>
              <a:rPr lang="he-IL" dirty="0" smtClean="0">
                <a:solidFill>
                  <a:prstClr val="black"/>
                </a:solidFill>
              </a:rPr>
              <a:t>שקף</a:t>
            </a:r>
            <a:r>
              <a:rPr lang="en-US" dirty="0" smtClean="0">
                <a:solidFill>
                  <a:prstClr val="black"/>
                </a:solidFill>
              </a:rPr>
              <a:t> </a:t>
            </a:r>
            <a:r>
              <a:rPr lang="he-IL" dirty="0" smtClean="0">
                <a:solidFill>
                  <a:prstClr val="black"/>
                </a:solidFill>
              </a:rPr>
              <a:t> </a:t>
            </a:r>
            <a:fld id="{F83BB8CB-75F0-4690-B9C1-5764E32594AC}" type="slidenum">
              <a:rPr lang="he-IL" smtClean="0">
                <a:solidFill>
                  <a:prstClr val="black"/>
                </a:solidFill>
              </a:rPr>
              <a:pPr algn="l">
                <a:defRPr/>
              </a:pPr>
              <a:t>‹#›</a:t>
            </a:fld>
            <a:r>
              <a:rPr lang="he-IL" dirty="0" smtClean="0">
                <a:solidFill>
                  <a:prstClr val="black"/>
                </a:solidFill>
              </a:rPr>
              <a:t> מתוך</a:t>
            </a:r>
            <a:r>
              <a:rPr lang="en-US" dirty="0" smtClean="0">
                <a:solidFill>
                  <a:prstClr val="black"/>
                </a:solidFill>
              </a:rPr>
              <a:t> </a:t>
            </a:r>
            <a:r>
              <a:rPr lang="he-IL" dirty="0" smtClean="0">
                <a:solidFill>
                  <a:prstClr val="black"/>
                </a:solidFill>
              </a:rPr>
              <a:t> </a:t>
            </a:r>
            <a:r>
              <a:rPr lang="en-US" dirty="0" smtClean="0">
                <a:solidFill>
                  <a:prstClr val="black"/>
                </a:solidFill>
              </a:rPr>
              <a:t>x</a:t>
            </a:r>
            <a:endParaRPr lang="he-IL" dirty="0">
              <a:solidFill>
                <a:prstClr val="black"/>
              </a:solidFill>
            </a:endParaRPr>
          </a:p>
        </p:txBody>
      </p:sp>
    </p:spTree>
    <p:extLst>
      <p:ext uri="{BB962C8B-B14F-4D97-AF65-F5344CB8AC3E}">
        <p14:creationId xmlns:p14="http://schemas.microsoft.com/office/powerpoint/2010/main" val="3964526525"/>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cSld name="5_כותרת בלבד">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4684"/>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5"/>
          <p:cNvSpPr>
            <a:spLocks noGrp="1"/>
          </p:cNvSpPr>
          <p:nvPr>
            <p:ph type="sldNum" sz="quarter" idx="12"/>
          </p:nvPr>
        </p:nvSpPr>
        <p:spPr>
          <a:xfrm>
            <a:off x="6948264" y="6453336"/>
            <a:ext cx="2133600" cy="365125"/>
          </a:xfrm>
          <a:prstGeom prst="rect">
            <a:avLst/>
          </a:prstGeom>
        </p:spPr>
        <p:txBody>
          <a:bodyPr/>
          <a:lstStyle>
            <a:lvl1pPr rtl="1">
              <a:defRPr/>
            </a:lvl1pPr>
          </a:lstStyle>
          <a:p>
            <a:pPr algn="l">
              <a:defRPr/>
            </a:pPr>
            <a:r>
              <a:rPr lang="he-IL" dirty="0" smtClean="0">
                <a:solidFill>
                  <a:prstClr val="black"/>
                </a:solidFill>
              </a:rPr>
              <a:t>שקף</a:t>
            </a:r>
            <a:r>
              <a:rPr lang="en-US" dirty="0" smtClean="0">
                <a:solidFill>
                  <a:prstClr val="black"/>
                </a:solidFill>
              </a:rPr>
              <a:t> </a:t>
            </a:r>
            <a:r>
              <a:rPr lang="he-IL" dirty="0" smtClean="0">
                <a:solidFill>
                  <a:prstClr val="black"/>
                </a:solidFill>
              </a:rPr>
              <a:t> </a:t>
            </a:r>
            <a:fld id="{F83BB8CB-75F0-4690-B9C1-5764E32594AC}" type="slidenum">
              <a:rPr lang="he-IL" smtClean="0">
                <a:solidFill>
                  <a:prstClr val="black"/>
                </a:solidFill>
              </a:rPr>
              <a:pPr algn="l">
                <a:defRPr/>
              </a:pPr>
              <a:t>‹#›</a:t>
            </a:fld>
            <a:r>
              <a:rPr lang="he-IL" dirty="0" smtClean="0">
                <a:solidFill>
                  <a:prstClr val="black"/>
                </a:solidFill>
              </a:rPr>
              <a:t> מתוך</a:t>
            </a:r>
            <a:r>
              <a:rPr lang="en-US" dirty="0" smtClean="0">
                <a:solidFill>
                  <a:prstClr val="black"/>
                </a:solidFill>
              </a:rPr>
              <a:t> </a:t>
            </a:r>
            <a:r>
              <a:rPr lang="he-IL" dirty="0" smtClean="0">
                <a:solidFill>
                  <a:prstClr val="black"/>
                </a:solidFill>
              </a:rPr>
              <a:t> </a:t>
            </a:r>
            <a:r>
              <a:rPr lang="en-US" dirty="0" smtClean="0">
                <a:solidFill>
                  <a:prstClr val="black"/>
                </a:solidFill>
              </a:rPr>
              <a:t>x</a:t>
            </a:r>
            <a:endParaRPr lang="he-IL" dirty="0">
              <a:solidFill>
                <a:prstClr val="black"/>
              </a:solidFill>
            </a:endParaRPr>
          </a:p>
        </p:txBody>
      </p:sp>
    </p:spTree>
    <p:extLst>
      <p:ext uri="{BB962C8B-B14F-4D97-AF65-F5344CB8AC3E}">
        <p14:creationId xmlns:p14="http://schemas.microsoft.com/office/powerpoint/2010/main" val="4094742720"/>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cSld name="1_Right Page">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36" y="6627336"/>
            <a:ext cx="9141330" cy="230664"/>
          </a:xfrm>
          <a:prstGeom prst="rect">
            <a:avLst/>
          </a:prstGeom>
        </p:spPr>
      </p:pic>
      <p:sp>
        <p:nvSpPr>
          <p:cNvPr id="3" name="Content Placeholder 2"/>
          <p:cNvSpPr>
            <a:spLocks noGrp="1"/>
          </p:cNvSpPr>
          <p:nvPr>
            <p:ph idx="1"/>
          </p:nvPr>
        </p:nvSpPr>
        <p:spPr>
          <a:xfrm>
            <a:off x="436119" y="808076"/>
            <a:ext cx="8271761" cy="5541093"/>
          </a:xfrm>
          <a:prstGeom prst="rect">
            <a:avLst/>
          </a:prstGeom>
        </p:spPr>
        <p:txBody>
          <a:bodyPr/>
          <a:lstStyle>
            <a:lvl1pPr>
              <a:defRPr>
                <a:solidFill>
                  <a:srgbClr val="252525"/>
                </a:solidFill>
                <a:latin typeface="NarkissBlockMutagMF" pitchFamily="50" charset="-79"/>
                <a:ea typeface="NarkissBlockMutagMF" pitchFamily="50" charset="-79"/>
                <a:cs typeface="NarkissBlockMutagMF" pitchFamily="50" charset="-79"/>
              </a:defRPr>
            </a:lvl1pPr>
            <a:lvl2pPr>
              <a:defRPr>
                <a:solidFill>
                  <a:srgbClr val="252525"/>
                </a:solidFill>
                <a:latin typeface="NarkissBlockMutagMF" pitchFamily="50" charset="-79"/>
                <a:ea typeface="NarkissBlockMutagMF" pitchFamily="50" charset="-79"/>
                <a:cs typeface="NarkissBlockMutagMF" pitchFamily="50" charset="-79"/>
              </a:defRPr>
            </a:lvl2pPr>
            <a:lvl3pPr>
              <a:defRPr>
                <a:solidFill>
                  <a:srgbClr val="252525"/>
                </a:solidFill>
                <a:latin typeface="NarkissBlockMutagMF" pitchFamily="50" charset="-79"/>
                <a:ea typeface="NarkissBlockMutagMF" pitchFamily="50" charset="-79"/>
                <a:cs typeface="NarkissBlockMutagMF" pitchFamily="50" charset="-79"/>
              </a:defRPr>
            </a:lvl3pPr>
            <a:lvl4pPr>
              <a:defRPr>
                <a:solidFill>
                  <a:srgbClr val="252525"/>
                </a:solidFill>
                <a:latin typeface="NarkissBlockMutagMF" pitchFamily="50" charset="-79"/>
                <a:ea typeface="NarkissBlockMutagMF" pitchFamily="50" charset="-79"/>
                <a:cs typeface="NarkissBlockMutagMF" pitchFamily="50" charset="-79"/>
              </a:defRPr>
            </a:lvl4pPr>
            <a:lvl5pPr>
              <a:defRPr>
                <a:solidFill>
                  <a:srgbClr val="252525"/>
                </a:solidFill>
                <a:latin typeface="NarkissBlockMutagMF" pitchFamily="50" charset="-79"/>
                <a:ea typeface="NarkissBlockMutagMF" pitchFamily="50" charset="-79"/>
                <a:cs typeface="NarkissBlockMutagMF" pitchFamily="50" charset="-79"/>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
        <p:nvSpPr>
          <p:cNvPr id="4" name="Rectangle 3"/>
          <p:cNvSpPr/>
          <p:nvPr/>
        </p:nvSpPr>
        <p:spPr>
          <a:xfrm>
            <a:off x="763" y="0"/>
            <a:ext cx="9142473" cy="57720"/>
          </a:xfrm>
          <a:prstGeom prst="rect">
            <a:avLst/>
          </a:prstGeom>
          <a:solidFill>
            <a:srgbClr val="00A2A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a:solidFill>
                <a:prstClr val="white"/>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24270" y="230879"/>
            <a:ext cx="3479647" cy="346318"/>
          </a:xfrm>
          <a:prstGeom prst="rect">
            <a:avLst/>
          </a:prstGeom>
        </p:spPr>
      </p:pic>
      <p:sp>
        <p:nvSpPr>
          <p:cNvPr id="6" name="Slide Number Placeholder 5"/>
          <p:cNvSpPr>
            <a:spLocks noGrp="1"/>
          </p:cNvSpPr>
          <p:nvPr>
            <p:ph type="sldNum" sz="quarter" idx="12"/>
          </p:nvPr>
        </p:nvSpPr>
        <p:spPr>
          <a:xfrm>
            <a:off x="7793991" y="6554567"/>
            <a:ext cx="1175711" cy="260407"/>
          </a:xfrm>
          <a:prstGeom prst="rect">
            <a:avLst/>
          </a:prstGeom>
        </p:spPr>
        <p:txBody>
          <a:bodyPr/>
          <a:lstStyle>
            <a:lvl1pPr algn="r">
              <a:defRPr sz="1050">
                <a:solidFill>
                  <a:srgbClr val="0073B4"/>
                </a:solidFill>
                <a:latin typeface="Alef" pitchFamily="2" charset="-79"/>
                <a:cs typeface="Alef" pitchFamily="2" charset="-79"/>
              </a:defRPr>
            </a:lvl1pPr>
          </a:lstStyle>
          <a:p>
            <a:pPr rtl="0"/>
            <a:fld id="{068BA912-6381-4F6D-9E0D-E3A4AD406B21}" type="slidenum">
              <a:rPr lang="he-IL" smtClean="0"/>
              <a:pPr rtl="0"/>
              <a:t>‹#›</a:t>
            </a:fld>
            <a:endParaRPr lang="he-IL" dirty="0"/>
          </a:p>
        </p:txBody>
      </p:sp>
    </p:spTree>
    <p:extLst>
      <p:ext uri="{BB962C8B-B14F-4D97-AF65-F5344CB8AC3E}">
        <p14:creationId xmlns:p14="http://schemas.microsoft.com/office/powerpoint/2010/main" val="174162305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כותרת ותוכן">
    <p:spTree>
      <p:nvGrpSpPr>
        <p:cNvPr id="1" name=""/>
        <p:cNvGrpSpPr/>
        <p:nvPr/>
      </p:nvGrpSpPr>
      <p:grpSpPr>
        <a:xfrm>
          <a:off x="0" y="0"/>
          <a:ext cx="0" cy="0"/>
          <a:chOff x="0" y="0"/>
          <a:chExt cx="0" cy="0"/>
        </a:xfrm>
      </p:grpSpPr>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sp>
        <p:nvSpPr>
          <p:cNvPr id="13" name="כותרת 1"/>
          <p:cNvSpPr>
            <a:spLocks noGrp="1"/>
          </p:cNvSpPr>
          <p:nvPr>
            <p:ph type="title"/>
          </p:nvPr>
        </p:nvSpPr>
        <p:spPr>
          <a:xfrm>
            <a:off x="457200" y="702832"/>
            <a:ext cx="8229600" cy="692802"/>
          </a:xfrm>
          <a:prstGeom prst="rect">
            <a:avLst/>
          </a:prstGeom>
        </p:spPr>
        <p:txBody>
          <a:bodyPr lIns="0" tIns="0" rIns="0" bIns="0" anchor="t" anchorCtr="0">
            <a:noAutofit/>
          </a:bodyPr>
          <a:lstStyle>
            <a:lvl1pPr algn="r">
              <a:defRPr sz="3000" b="1">
                <a:solidFill>
                  <a:srgbClr val="0086CD"/>
                </a:solidFill>
                <a:effectLst/>
                <a:latin typeface="NarkissBlockMutagMF" pitchFamily="50" charset="-79"/>
                <a:ea typeface="NarkissBlockMutagMF" pitchFamily="50" charset="-79"/>
                <a:cs typeface="NarkissBlockMutagMF" pitchFamily="50" charset="-79"/>
              </a:defRPr>
            </a:lvl1pPr>
          </a:lstStyle>
          <a:p>
            <a:r>
              <a:rPr lang="he-IL" dirty="0" smtClean="0"/>
              <a:t>לחץ כדי לערוך סגנון כותרת של תבנית בסיס</a:t>
            </a:r>
            <a:endParaRPr lang="he-IL" dirty="0"/>
          </a:p>
        </p:txBody>
      </p:sp>
      <p:sp>
        <p:nvSpPr>
          <p:cNvPr id="14" name="מציין מיקום תוכן 2"/>
          <p:cNvSpPr>
            <a:spLocks noGrp="1"/>
          </p:cNvSpPr>
          <p:nvPr>
            <p:ph idx="1"/>
          </p:nvPr>
        </p:nvSpPr>
        <p:spPr>
          <a:xfrm>
            <a:off x="457200" y="1484784"/>
            <a:ext cx="8229600" cy="5040560"/>
          </a:xfrm>
          <a:prstGeom prst="rect">
            <a:avLst/>
          </a:prstGeom>
        </p:spPr>
        <p:txBody>
          <a:bodyPr/>
          <a:lstStyle>
            <a:lvl1pPr>
              <a:defRPr sz="1800">
                <a:solidFill>
                  <a:schemeClr val="tx1">
                    <a:lumMod val="75000"/>
                    <a:lumOff val="25000"/>
                  </a:schemeClr>
                </a:solidFill>
              </a:defRPr>
            </a:lvl1pPr>
            <a:lvl2pPr>
              <a:defRPr sz="2800">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pic>
        <p:nvPicPr>
          <p:cNvPr id="7" name="Picture 8"/>
          <p:cNvPicPr>
            <a:picLocks noChangeAspect="1"/>
          </p:cNvPicPr>
          <p:nvPr userDrawn="1"/>
        </p:nvPicPr>
        <p:blipFill rotWithShape="1">
          <a:blip r:embed="rId4" cstate="print">
            <a:extLst>
              <a:ext uri="{28A0092B-C50C-407E-A947-70E740481C1C}">
                <a14:useLocalDpi xmlns:a14="http://schemas.microsoft.com/office/drawing/2010/main" val="0"/>
              </a:ext>
            </a:extLst>
          </a:blip>
          <a:srcRect l="75764" t="2" b="-11352"/>
          <a:stretch/>
        </p:blipFill>
        <p:spPr>
          <a:xfrm>
            <a:off x="2339752" y="143470"/>
            <a:ext cx="506756" cy="441214"/>
          </a:xfrm>
          <a:prstGeom prst="rect">
            <a:avLst/>
          </a:prstGeom>
        </p:spPr>
      </p:pic>
      <p:pic>
        <p:nvPicPr>
          <p:cNvPr id="8" name="תמונה 7"/>
          <p:cNvPicPr>
            <a:picLocks noChangeAspect="1"/>
          </p:cNvPicPr>
          <p:nvPr userDrawn="1"/>
        </p:nvPicPr>
        <p:blipFill rotWithShape="1">
          <a:blip r:embed="rId5" cstate="print">
            <a:extLst>
              <a:ext uri="{28A0092B-C50C-407E-A947-70E740481C1C}">
                <a14:useLocalDpi xmlns:a14="http://schemas.microsoft.com/office/drawing/2010/main" val="0"/>
              </a:ext>
            </a:extLst>
          </a:blip>
          <a:srcRect l="19291" t="33186" r="22834" b="47899"/>
          <a:stretch/>
        </p:blipFill>
        <p:spPr>
          <a:xfrm>
            <a:off x="107504" y="114741"/>
            <a:ext cx="2160240" cy="396779"/>
          </a:xfrm>
          <a:prstGeom prst="rect">
            <a:avLst/>
          </a:prstGeom>
        </p:spPr>
      </p:pic>
    </p:spTree>
    <p:extLst>
      <p:ext uri="{BB962C8B-B14F-4D97-AF65-F5344CB8AC3E}">
        <p14:creationId xmlns:p14="http://schemas.microsoft.com/office/powerpoint/2010/main" val="1434309343"/>
      </p:ext>
    </p:extLst>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p:cSld name="1_Left Page">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36" y="6627336"/>
            <a:ext cx="9141330" cy="230664"/>
          </a:xfrm>
          <a:prstGeom prst="rect">
            <a:avLst/>
          </a:prstGeom>
        </p:spPr>
      </p:pic>
      <p:sp>
        <p:nvSpPr>
          <p:cNvPr id="3" name="Content Placeholder 2"/>
          <p:cNvSpPr>
            <a:spLocks noGrp="1"/>
          </p:cNvSpPr>
          <p:nvPr>
            <p:ph idx="1"/>
          </p:nvPr>
        </p:nvSpPr>
        <p:spPr>
          <a:xfrm>
            <a:off x="436119" y="808076"/>
            <a:ext cx="8271761" cy="5541093"/>
          </a:xfrm>
          <a:prstGeom prst="rect">
            <a:avLst/>
          </a:prstGeom>
        </p:spPr>
        <p:txBody>
          <a:bodyPr/>
          <a:lstStyle>
            <a:lvl1pPr>
              <a:defRPr>
                <a:solidFill>
                  <a:srgbClr val="252525"/>
                </a:solidFill>
                <a:latin typeface="NarkissBlockMutagMF" pitchFamily="50" charset="-79"/>
                <a:ea typeface="NarkissBlockMutagMF" pitchFamily="50" charset="-79"/>
                <a:cs typeface="NarkissBlockMutagMF" pitchFamily="50" charset="-79"/>
              </a:defRPr>
            </a:lvl1pPr>
            <a:lvl2pPr>
              <a:defRPr>
                <a:solidFill>
                  <a:srgbClr val="252525"/>
                </a:solidFill>
                <a:latin typeface="NarkissBlockMutagMF" pitchFamily="50" charset="-79"/>
                <a:ea typeface="NarkissBlockMutagMF" pitchFamily="50" charset="-79"/>
                <a:cs typeface="NarkissBlockMutagMF" pitchFamily="50" charset="-79"/>
              </a:defRPr>
            </a:lvl2pPr>
            <a:lvl3pPr>
              <a:defRPr>
                <a:solidFill>
                  <a:srgbClr val="252525"/>
                </a:solidFill>
                <a:latin typeface="NarkissBlockMutagMF" pitchFamily="50" charset="-79"/>
                <a:ea typeface="NarkissBlockMutagMF" pitchFamily="50" charset="-79"/>
                <a:cs typeface="NarkissBlockMutagMF" pitchFamily="50" charset="-79"/>
              </a:defRPr>
            </a:lvl3pPr>
            <a:lvl4pPr>
              <a:defRPr>
                <a:solidFill>
                  <a:srgbClr val="252525"/>
                </a:solidFill>
                <a:latin typeface="NarkissBlockMutagMF" pitchFamily="50" charset="-79"/>
                <a:ea typeface="NarkissBlockMutagMF" pitchFamily="50" charset="-79"/>
                <a:cs typeface="NarkissBlockMutagMF" pitchFamily="50" charset="-79"/>
              </a:defRPr>
            </a:lvl4pPr>
            <a:lvl5pPr>
              <a:defRPr>
                <a:solidFill>
                  <a:srgbClr val="252525"/>
                </a:solidFill>
                <a:latin typeface="NarkissBlockMutagMF" pitchFamily="50" charset="-79"/>
                <a:ea typeface="NarkissBlockMutagMF" pitchFamily="50" charset="-79"/>
                <a:cs typeface="NarkissBlockMutagMF" pitchFamily="50" charset="-79"/>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
        <p:nvSpPr>
          <p:cNvPr id="9" name="Rectangle 8"/>
          <p:cNvSpPr/>
          <p:nvPr/>
        </p:nvSpPr>
        <p:spPr>
          <a:xfrm>
            <a:off x="763" y="0"/>
            <a:ext cx="9142473" cy="57720"/>
          </a:xfrm>
          <a:prstGeom prst="rect">
            <a:avLst/>
          </a:prstGeom>
          <a:solidFill>
            <a:srgbClr val="00A2A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a:solidFill>
                <a:prstClr val="white"/>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3" y="57720"/>
            <a:ext cx="6881800" cy="518016"/>
          </a:xfrm>
          <a:prstGeom prst="rect">
            <a:avLst/>
          </a:prstGeom>
        </p:spPr>
      </p:pic>
      <p:sp>
        <p:nvSpPr>
          <p:cNvPr id="12" name="Slide Number Placeholder 5"/>
          <p:cNvSpPr txBox="1">
            <a:spLocks/>
          </p:cNvSpPr>
          <p:nvPr/>
        </p:nvSpPr>
        <p:spPr>
          <a:xfrm>
            <a:off x="187039" y="6580840"/>
            <a:ext cx="984953" cy="218156"/>
          </a:xfrm>
          <a:prstGeom prst="rect">
            <a:avLst/>
          </a:prstGeom>
        </p:spPr>
        <p:txBody>
          <a:bodyPr vert="horz" lIns="91440" tIns="45720" rIns="91440" bIns="45720" rtlCol="1" anchor="ctr"/>
          <a:lstStyle>
            <a:defPPr>
              <a:defRPr lang="he-IL"/>
            </a:defPPr>
            <a:lvl1pPr marL="0" algn="r" defTabSz="914400" rtl="1" eaLnBrk="1" latinLnBrk="0" hangingPunct="1">
              <a:defRPr sz="1400" kern="1200">
                <a:solidFill>
                  <a:srgbClr val="0073B4"/>
                </a:solidFill>
                <a:latin typeface="Alef" pitchFamily="2" charset="-79"/>
                <a:ea typeface="+mn-ea"/>
                <a:cs typeface="Alef" pitchFamily="2" charset="-79"/>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pPr algn="l"/>
            <a:fld id="{068BA912-6381-4F6D-9E0D-E3A4AD406B21}" type="slidenum">
              <a:rPr lang="he-IL" sz="1050" smtClean="0"/>
              <a:pPr algn="l"/>
              <a:t>‹#›</a:t>
            </a:fld>
            <a:endParaRPr lang="he-IL" sz="1050" dirty="0"/>
          </a:p>
        </p:txBody>
      </p:sp>
    </p:spTree>
    <p:extLst>
      <p:ext uri="{BB962C8B-B14F-4D97-AF65-F5344CB8AC3E}">
        <p14:creationId xmlns:p14="http://schemas.microsoft.com/office/powerpoint/2010/main" val="2520727570"/>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cSld name="2_Left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436119" y="808076"/>
            <a:ext cx="8271761" cy="5541093"/>
          </a:xfrm>
          <a:prstGeom prst="rect">
            <a:avLst/>
          </a:prstGeom>
        </p:spPr>
        <p:txBody>
          <a:bodyPr/>
          <a:lstStyle>
            <a:lvl1pPr>
              <a:defRPr>
                <a:solidFill>
                  <a:schemeClr val="tx1">
                    <a:lumMod val="75000"/>
                    <a:lumOff val="25000"/>
                  </a:schemeClr>
                </a:solidFill>
                <a:latin typeface="Alef" pitchFamily="2" charset="-79"/>
                <a:ea typeface="NarkissBlockMutagMF" pitchFamily="50" charset="-79"/>
                <a:cs typeface="Alef" pitchFamily="2" charset="-79"/>
              </a:defRPr>
            </a:lvl1pPr>
            <a:lvl2pPr>
              <a:defRPr>
                <a:solidFill>
                  <a:schemeClr val="tx1">
                    <a:lumMod val="75000"/>
                    <a:lumOff val="25000"/>
                  </a:schemeClr>
                </a:solidFill>
                <a:latin typeface="Alef" pitchFamily="2" charset="-79"/>
                <a:ea typeface="NarkissBlockMutagMF" pitchFamily="50" charset="-79"/>
                <a:cs typeface="Alef" pitchFamily="2" charset="-79"/>
              </a:defRPr>
            </a:lvl2pPr>
            <a:lvl3pPr>
              <a:defRPr>
                <a:solidFill>
                  <a:schemeClr val="tx1">
                    <a:lumMod val="75000"/>
                    <a:lumOff val="25000"/>
                  </a:schemeClr>
                </a:solidFill>
                <a:latin typeface="Alef" pitchFamily="2" charset="-79"/>
                <a:ea typeface="NarkissBlockMutagMF" pitchFamily="50" charset="-79"/>
                <a:cs typeface="Alef" pitchFamily="2" charset="-79"/>
              </a:defRPr>
            </a:lvl3pPr>
            <a:lvl4pPr>
              <a:defRPr>
                <a:solidFill>
                  <a:schemeClr val="tx1">
                    <a:lumMod val="75000"/>
                    <a:lumOff val="25000"/>
                  </a:schemeClr>
                </a:solidFill>
                <a:latin typeface="Alef" pitchFamily="2" charset="-79"/>
                <a:ea typeface="NarkissBlockMutagMF" pitchFamily="50" charset="-79"/>
                <a:cs typeface="Alef" pitchFamily="2" charset="-79"/>
              </a:defRPr>
            </a:lvl4pPr>
            <a:lvl5pPr>
              <a:defRPr>
                <a:solidFill>
                  <a:schemeClr val="tx1">
                    <a:lumMod val="75000"/>
                    <a:lumOff val="25000"/>
                  </a:schemeClr>
                </a:solidFill>
                <a:latin typeface="Alef" pitchFamily="2" charset="-79"/>
                <a:ea typeface="NarkissBlockMutagMF" pitchFamily="50" charset="-79"/>
                <a:cs typeface="Alef" pitchFamily="2" charset="-79"/>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
        <p:nvSpPr>
          <p:cNvPr id="7" name="Rectangle 3"/>
          <p:cNvSpPr/>
          <p:nvPr/>
        </p:nvSpPr>
        <p:spPr>
          <a:xfrm>
            <a:off x="763" y="6625653"/>
            <a:ext cx="9142473" cy="115439"/>
          </a:xfrm>
          <a:prstGeom prst="rect">
            <a:avLst/>
          </a:prstGeom>
          <a:solidFill>
            <a:srgbClr val="ECE4B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8" name="Rectangle 3"/>
          <p:cNvSpPr/>
          <p:nvPr/>
        </p:nvSpPr>
        <p:spPr>
          <a:xfrm>
            <a:off x="763" y="0"/>
            <a:ext cx="9142473" cy="115439"/>
          </a:xfrm>
          <a:prstGeom prst="rect">
            <a:avLst/>
          </a:prstGeom>
          <a:solidFill>
            <a:srgbClr val="BAE8F7"/>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0" name="מלבן 9"/>
          <p:cNvSpPr/>
          <p:nvPr/>
        </p:nvSpPr>
        <p:spPr>
          <a:xfrm>
            <a:off x="426732" y="6510739"/>
            <a:ext cx="435356" cy="230879"/>
          </a:xfrm>
          <a:prstGeom prst="rect">
            <a:avLst/>
          </a:prstGeom>
          <a:solidFill>
            <a:srgbClr val="1498C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673" dirty="0">
              <a:solidFill>
                <a:prstClr val="white"/>
              </a:solidFill>
            </a:endParaRPr>
          </a:p>
        </p:txBody>
      </p:sp>
      <p:sp>
        <p:nvSpPr>
          <p:cNvPr id="13" name="מלבן 12"/>
          <p:cNvSpPr/>
          <p:nvPr/>
        </p:nvSpPr>
        <p:spPr>
          <a:xfrm>
            <a:off x="858198" y="6626179"/>
            <a:ext cx="217678" cy="11543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5" name="מלבן 14"/>
          <p:cNvSpPr/>
          <p:nvPr/>
        </p:nvSpPr>
        <p:spPr>
          <a:xfrm>
            <a:off x="1079208" y="6511298"/>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6" name="מלבן 15"/>
          <p:cNvSpPr/>
          <p:nvPr/>
        </p:nvSpPr>
        <p:spPr>
          <a:xfrm>
            <a:off x="204930" y="6626179"/>
            <a:ext cx="217678" cy="115439"/>
          </a:xfrm>
          <a:prstGeom prst="rect">
            <a:avLst/>
          </a:prstGeom>
          <a:solidFill>
            <a:srgbClr val="D2C15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7" name="מלבן 16"/>
          <p:cNvSpPr/>
          <p:nvPr/>
        </p:nvSpPr>
        <p:spPr>
          <a:xfrm>
            <a:off x="857964" y="577197"/>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8" name="מלבן 17"/>
          <p:cNvSpPr/>
          <p:nvPr/>
        </p:nvSpPr>
        <p:spPr>
          <a:xfrm>
            <a:off x="422608" y="115439"/>
            <a:ext cx="435356" cy="23087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9" name="מלבן 18"/>
          <p:cNvSpPr/>
          <p:nvPr/>
        </p:nvSpPr>
        <p:spPr>
          <a:xfrm>
            <a:off x="422608" y="346318"/>
            <a:ext cx="435356" cy="230879"/>
          </a:xfrm>
          <a:prstGeom prst="rect">
            <a:avLst/>
          </a:prstGeom>
          <a:solidFill>
            <a:srgbClr val="BFA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5" name="מציין מיקום תוכן 4"/>
          <p:cNvSpPr>
            <a:spLocks noGrp="1"/>
          </p:cNvSpPr>
          <p:nvPr>
            <p:ph sz="quarter" idx="13" hasCustomPrompt="1"/>
          </p:nvPr>
        </p:nvSpPr>
        <p:spPr>
          <a:xfrm>
            <a:off x="970437" y="227708"/>
            <a:ext cx="4702365" cy="282919"/>
          </a:xfrm>
          <a:prstGeom prst="rect">
            <a:avLst/>
          </a:prstGeom>
        </p:spPr>
        <p:txBody>
          <a:bodyPr>
            <a:normAutofit/>
          </a:bodyPr>
          <a:lstStyle>
            <a:lvl1pPr marL="0" indent="0" algn="l">
              <a:buNone/>
              <a:defRPr sz="1154">
                <a:solidFill>
                  <a:srgbClr val="1498C3"/>
                </a:solidFill>
                <a:latin typeface="Alef" pitchFamily="2" charset="-79"/>
                <a:cs typeface="Alef" pitchFamily="2" charset="-79"/>
              </a:defRPr>
            </a:lvl1pPr>
          </a:lstStyle>
          <a:p>
            <a:pPr lvl="0"/>
            <a:r>
              <a:rPr lang="he-IL" dirty="0" smtClean="0"/>
              <a:t>סיכום 2015 ועיקרי תכנית עבודה 2016 </a:t>
            </a:r>
            <a:endParaRPr lang="he-IL" dirty="0"/>
          </a:p>
        </p:txBody>
      </p:sp>
      <p:pic>
        <p:nvPicPr>
          <p:cNvPr id="20" name="תמונה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1447" y="404038"/>
            <a:ext cx="217678" cy="115439"/>
          </a:xfrm>
          <a:prstGeom prst="rect">
            <a:avLst/>
          </a:prstGeom>
        </p:spPr>
      </p:pic>
      <p:sp>
        <p:nvSpPr>
          <p:cNvPr id="21" name="Slide Number Placeholder 5"/>
          <p:cNvSpPr>
            <a:spLocks noGrp="1"/>
          </p:cNvSpPr>
          <p:nvPr>
            <p:ph type="sldNum" sz="quarter" idx="12"/>
          </p:nvPr>
        </p:nvSpPr>
        <p:spPr>
          <a:xfrm>
            <a:off x="415156" y="6550691"/>
            <a:ext cx="890886" cy="152458"/>
          </a:xfrm>
          <a:prstGeom prst="rect">
            <a:avLst/>
          </a:prstGeom>
        </p:spPr>
        <p:txBody>
          <a:bodyPr/>
          <a:lstStyle>
            <a:lvl1pPr>
              <a:defRPr sz="898">
                <a:solidFill>
                  <a:schemeClr val="bg1"/>
                </a:solidFill>
                <a:latin typeface="Alef" pitchFamily="2" charset="-79"/>
                <a:cs typeface="Alef" pitchFamily="2" charset="-79"/>
              </a:defRPr>
            </a:lvl1pPr>
          </a:lstStyle>
          <a:p>
            <a:pPr algn="l" rtl="0"/>
            <a:fld id="{068BA912-6381-4F6D-9E0D-E3A4AD406B21}" type="slidenum">
              <a:rPr lang="he-IL" smtClean="0">
                <a:solidFill>
                  <a:prstClr val="white"/>
                </a:solidFill>
              </a:rPr>
              <a:pPr algn="l" rtl="0"/>
              <a:t>‹#›</a:t>
            </a:fld>
            <a:endParaRPr lang="he-IL">
              <a:solidFill>
                <a:prstClr val="white"/>
              </a:solidFill>
            </a:endParaRPr>
          </a:p>
        </p:txBody>
      </p:sp>
    </p:spTree>
    <p:extLst>
      <p:ext uri="{BB962C8B-B14F-4D97-AF65-F5344CB8AC3E}">
        <p14:creationId xmlns:p14="http://schemas.microsoft.com/office/powerpoint/2010/main" val="3562126234"/>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p:cSld name="3_Left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436119" y="808076"/>
            <a:ext cx="8271761" cy="5541093"/>
          </a:xfrm>
          <a:prstGeom prst="rect">
            <a:avLst/>
          </a:prstGeom>
        </p:spPr>
        <p:txBody>
          <a:bodyPr/>
          <a:lstStyle>
            <a:lvl1pPr>
              <a:defRPr>
                <a:solidFill>
                  <a:schemeClr val="tx1">
                    <a:lumMod val="75000"/>
                    <a:lumOff val="25000"/>
                  </a:schemeClr>
                </a:solidFill>
                <a:latin typeface="Alef" pitchFamily="2" charset="-79"/>
                <a:ea typeface="NarkissBlockMutagMF" pitchFamily="50" charset="-79"/>
                <a:cs typeface="Alef" pitchFamily="2" charset="-79"/>
              </a:defRPr>
            </a:lvl1pPr>
            <a:lvl2pPr>
              <a:defRPr>
                <a:solidFill>
                  <a:schemeClr val="tx1">
                    <a:lumMod val="75000"/>
                    <a:lumOff val="25000"/>
                  </a:schemeClr>
                </a:solidFill>
                <a:latin typeface="Alef" pitchFamily="2" charset="-79"/>
                <a:ea typeface="NarkissBlockMutagMF" pitchFamily="50" charset="-79"/>
                <a:cs typeface="Alef" pitchFamily="2" charset="-79"/>
              </a:defRPr>
            </a:lvl2pPr>
            <a:lvl3pPr>
              <a:defRPr>
                <a:solidFill>
                  <a:schemeClr val="tx1">
                    <a:lumMod val="75000"/>
                    <a:lumOff val="25000"/>
                  </a:schemeClr>
                </a:solidFill>
                <a:latin typeface="Alef" pitchFamily="2" charset="-79"/>
                <a:ea typeface="NarkissBlockMutagMF" pitchFamily="50" charset="-79"/>
                <a:cs typeface="Alef" pitchFamily="2" charset="-79"/>
              </a:defRPr>
            </a:lvl3pPr>
            <a:lvl4pPr>
              <a:defRPr>
                <a:solidFill>
                  <a:schemeClr val="tx1">
                    <a:lumMod val="75000"/>
                    <a:lumOff val="25000"/>
                  </a:schemeClr>
                </a:solidFill>
                <a:latin typeface="Alef" pitchFamily="2" charset="-79"/>
                <a:ea typeface="NarkissBlockMutagMF" pitchFamily="50" charset="-79"/>
                <a:cs typeface="Alef" pitchFamily="2" charset="-79"/>
              </a:defRPr>
            </a:lvl4pPr>
            <a:lvl5pPr>
              <a:defRPr>
                <a:solidFill>
                  <a:schemeClr val="tx1">
                    <a:lumMod val="75000"/>
                    <a:lumOff val="25000"/>
                  </a:schemeClr>
                </a:solidFill>
                <a:latin typeface="Alef" pitchFamily="2" charset="-79"/>
                <a:ea typeface="NarkissBlockMutagMF" pitchFamily="50" charset="-79"/>
                <a:cs typeface="Alef" pitchFamily="2" charset="-79"/>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
        <p:nvSpPr>
          <p:cNvPr id="7" name="Rectangle 3"/>
          <p:cNvSpPr/>
          <p:nvPr/>
        </p:nvSpPr>
        <p:spPr>
          <a:xfrm>
            <a:off x="763" y="6625653"/>
            <a:ext cx="9142473" cy="115439"/>
          </a:xfrm>
          <a:prstGeom prst="rect">
            <a:avLst/>
          </a:prstGeom>
          <a:solidFill>
            <a:srgbClr val="ECE4B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8" name="Rectangle 3"/>
          <p:cNvSpPr/>
          <p:nvPr/>
        </p:nvSpPr>
        <p:spPr>
          <a:xfrm>
            <a:off x="763" y="0"/>
            <a:ext cx="9142473" cy="115439"/>
          </a:xfrm>
          <a:prstGeom prst="rect">
            <a:avLst/>
          </a:prstGeom>
          <a:solidFill>
            <a:srgbClr val="BAE8F7"/>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0" name="מלבן 9"/>
          <p:cNvSpPr/>
          <p:nvPr/>
        </p:nvSpPr>
        <p:spPr>
          <a:xfrm>
            <a:off x="426732" y="6510739"/>
            <a:ext cx="435356" cy="230879"/>
          </a:xfrm>
          <a:prstGeom prst="rect">
            <a:avLst/>
          </a:prstGeom>
          <a:solidFill>
            <a:srgbClr val="1498C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673" dirty="0">
              <a:solidFill>
                <a:prstClr val="white"/>
              </a:solidFill>
            </a:endParaRPr>
          </a:p>
        </p:txBody>
      </p:sp>
      <p:sp>
        <p:nvSpPr>
          <p:cNvPr id="13" name="מלבן 12"/>
          <p:cNvSpPr/>
          <p:nvPr/>
        </p:nvSpPr>
        <p:spPr>
          <a:xfrm>
            <a:off x="858198" y="6626179"/>
            <a:ext cx="217678" cy="11543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5" name="מלבן 14"/>
          <p:cNvSpPr/>
          <p:nvPr/>
        </p:nvSpPr>
        <p:spPr>
          <a:xfrm>
            <a:off x="1079208" y="6511298"/>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6" name="מלבן 15"/>
          <p:cNvSpPr/>
          <p:nvPr/>
        </p:nvSpPr>
        <p:spPr>
          <a:xfrm>
            <a:off x="204930" y="6626179"/>
            <a:ext cx="217678" cy="115439"/>
          </a:xfrm>
          <a:prstGeom prst="rect">
            <a:avLst/>
          </a:prstGeom>
          <a:solidFill>
            <a:srgbClr val="D2C15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7" name="מלבן 16"/>
          <p:cNvSpPr/>
          <p:nvPr/>
        </p:nvSpPr>
        <p:spPr>
          <a:xfrm>
            <a:off x="857964" y="577197"/>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8" name="מלבן 17"/>
          <p:cNvSpPr/>
          <p:nvPr/>
        </p:nvSpPr>
        <p:spPr>
          <a:xfrm>
            <a:off x="422608" y="115439"/>
            <a:ext cx="435356" cy="23087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9" name="מלבן 18"/>
          <p:cNvSpPr/>
          <p:nvPr/>
        </p:nvSpPr>
        <p:spPr>
          <a:xfrm>
            <a:off x="422608" y="346318"/>
            <a:ext cx="435356" cy="230879"/>
          </a:xfrm>
          <a:prstGeom prst="rect">
            <a:avLst/>
          </a:prstGeom>
          <a:solidFill>
            <a:srgbClr val="BFA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5" name="מציין מיקום תוכן 4"/>
          <p:cNvSpPr>
            <a:spLocks noGrp="1"/>
          </p:cNvSpPr>
          <p:nvPr>
            <p:ph sz="quarter" idx="13" hasCustomPrompt="1"/>
          </p:nvPr>
        </p:nvSpPr>
        <p:spPr>
          <a:xfrm>
            <a:off x="970437" y="227708"/>
            <a:ext cx="4702365" cy="282919"/>
          </a:xfrm>
          <a:prstGeom prst="rect">
            <a:avLst/>
          </a:prstGeom>
        </p:spPr>
        <p:txBody>
          <a:bodyPr>
            <a:normAutofit/>
          </a:bodyPr>
          <a:lstStyle>
            <a:lvl1pPr marL="0" indent="0" algn="l">
              <a:buNone/>
              <a:defRPr sz="1154">
                <a:solidFill>
                  <a:srgbClr val="1498C3"/>
                </a:solidFill>
                <a:latin typeface="Alef" pitchFamily="2" charset="-79"/>
                <a:cs typeface="Alef" pitchFamily="2" charset="-79"/>
              </a:defRPr>
            </a:lvl1pPr>
          </a:lstStyle>
          <a:p>
            <a:pPr lvl="0"/>
            <a:r>
              <a:rPr lang="he-IL" dirty="0" smtClean="0"/>
              <a:t>סיכום 2015 ועיקרי תכנית עבודה 2016 </a:t>
            </a:r>
            <a:endParaRPr lang="he-IL" dirty="0"/>
          </a:p>
        </p:txBody>
      </p:sp>
      <p:pic>
        <p:nvPicPr>
          <p:cNvPr id="20" name="תמונה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1447" y="404038"/>
            <a:ext cx="217678" cy="115439"/>
          </a:xfrm>
          <a:prstGeom prst="rect">
            <a:avLst/>
          </a:prstGeom>
        </p:spPr>
      </p:pic>
      <p:sp>
        <p:nvSpPr>
          <p:cNvPr id="21" name="Slide Number Placeholder 5"/>
          <p:cNvSpPr>
            <a:spLocks noGrp="1"/>
          </p:cNvSpPr>
          <p:nvPr>
            <p:ph type="sldNum" sz="quarter" idx="12"/>
          </p:nvPr>
        </p:nvSpPr>
        <p:spPr>
          <a:xfrm>
            <a:off x="415156" y="6550691"/>
            <a:ext cx="890886" cy="152458"/>
          </a:xfrm>
          <a:prstGeom prst="rect">
            <a:avLst/>
          </a:prstGeom>
        </p:spPr>
        <p:txBody>
          <a:bodyPr/>
          <a:lstStyle>
            <a:lvl1pPr>
              <a:defRPr sz="898">
                <a:solidFill>
                  <a:schemeClr val="bg1"/>
                </a:solidFill>
                <a:latin typeface="Alef" pitchFamily="2" charset="-79"/>
                <a:cs typeface="Alef" pitchFamily="2" charset="-79"/>
              </a:defRPr>
            </a:lvl1pPr>
          </a:lstStyle>
          <a:p>
            <a:pPr algn="l" rtl="0"/>
            <a:fld id="{068BA912-6381-4F6D-9E0D-E3A4AD406B21}" type="slidenum">
              <a:rPr lang="he-IL" smtClean="0">
                <a:solidFill>
                  <a:prstClr val="white"/>
                </a:solidFill>
              </a:rPr>
              <a:pPr algn="l" rtl="0"/>
              <a:t>‹#›</a:t>
            </a:fld>
            <a:endParaRPr lang="he-IL">
              <a:solidFill>
                <a:prstClr val="white"/>
              </a:solidFill>
            </a:endParaRPr>
          </a:p>
        </p:txBody>
      </p:sp>
    </p:spTree>
    <p:extLst>
      <p:ext uri="{BB962C8B-B14F-4D97-AF65-F5344CB8AC3E}">
        <p14:creationId xmlns:p14="http://schemas.microsoft.com/office/powerpoint/2010/main" val="2470796232"/>
      </p:ext>
    </p:extLst>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p:cSld name="4_Left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436119" y="808076"/>
            <a:ext cx="8271761" cy="5541093"/>
          </a:xfrm>
          <a:prstGeom prst="rect">
            <a:avLst/>
          </a:prstGeom>
        </p:spPr>
        <p:txBody>
          <a:bodyPr/>
          <a:lstStyle>
            <a:lvl1pPr>
              <a:defRPr>
                <a:solidFill>
                  <a:schemeClr val="tx1">
                    <a:lumMod val="75000"/>
                    <a:lumOff val="25000"/>
                  </a:schemeClr>
                </a:solidFill>
                <a:latin typeface="Alef" pitchFamily="2" charset="-79"/>
                <a:ea typeface="NarkissBlockMutagMF" pitchFamily="50" charset="-79"/>
                <a:cs typeface="Alef" pitchFamily="2" charset="-79"/>
              </a:defRPr>
            </a:lvl1pPr>
            <a:lvl2pPr>
              <a:defRPr>
                <a:solidFill>
                  <a:schemeClr val="tx1">
                    <a:lumMod val="75000"/>
                    <a:lumOff val="25000"/>
                  </a:schemeClr>
                </a:solidFill>
                <a:latin typeface="Alef" pitchFamily="2" charset="-79"/>
                <a:ea typeface="NarkissBlockMutagMF" pitchFamily="50" charset="-79"/>
                <a:cs typeface="Alef" pitchFamily="2" charset="-79"/>
              </a:defRPr>
            </a:lvl2pPr>
            <a:lvl3pPr>
              <a:defRPr>
                <a:solidFill>
                  <a:schemeClr val="tx1">
                    <a:lumMod val="75000"/>
                    <a:lumOff val="25000"/>
                  </a:schemeClr>
                </a:solidFill>
                <a:latin typeface="Alef" pitchFamily="2" charset="-79"/>
                <a:ea typeface="NarkissBlockMutagMF" pitchFamily="50" charset="-79"/>
                <a:cs typeface="Alef" pitchFamily="2" charset="-79"/>
              </a:defRPr>
            </a:lvl3pPr>
            <a:lvl4pPr>
              <a:defRPr>
                <a:solidFill>
                  <a:schemeClr val="tx1">
                    <a:lumMod val="75000"/>
                    <a:lumOff val="25000"/>
                  </a:schemeClr>
                </a:solidFill>
                <a:latin typeface="Alef" pitchFamily="2" charset="-79"/>
                <a:ea typeface="NarkissBlockMutagMF" pitchFamily="50" charset="-79"/>
                <a:cs typeface="Alef" pitchFamily="2" charset="-79"/>
              </a:defRPr>
            </a:lvl4pPr>
            <a:lvl5pPr>
              <a:defRPr>
                <a:solidFill>
                  <a:schemeClr val="tx1">
                    <a:lumMod val="75000"/>
                    <a:lumOff val="25000"/>
                  </a:schemeClr>
                </a:solidFill>
                <a:latin typeface="Alef" pitchFamily="2" charset="-79"/>
                <a:ea typeface="NarkissBlockMutagMF" pitchFamily="50" charset="-79"/>
                <a:cs typeface="Alef" pitchFamily="2" charset="-79"/>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
        <p:nvSpPr>
          <p:cNvPr id="7" name="Rectangle 3"/>
          <p:cNvSpPr/>
          <p:nvPr/>
        </p:nvSpPr>
        <p:spPr>
          <a:xfrm>
            <a:off x="763" y="6625653"/>
            <a:ext cx="9142473" cy="115439"/>
          </a:xfrm>
          <a:prstGeom prst="rect">
            <a:avLst/>
          </a:prstGeom>
          <a:solidFill>
            <a:srgbClr val="ECE4B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8" name="Rectangle 3"/>
          <p:cNvSpPr/>
          <p:nvPr/>
        </p:nvSpPr>
        <p:spPr>
          <a:xfrm>
            <a:off x="763" y="0"/>
            <a:ext cx="9142473" cy="115439"/>
          </a:xfrm>
          <a:prstGeom prst="rect">
            <a:avLst/>
          </a:prstGeom>
          <a:solidFill>
            <a:srgbClr val="BAE8F7"/>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0" name="מלבן 9"/>
          <p:cNvSpPr/>
          <p:nvPr/>
        </p:nvSpPr>
        <p:spPr>
          <a:xfrm>
            <a:off x="426732" y="6510739"/>
            <a:ext cx="435356" cy="230879"/>
          </a:xfrm>
          <a:prstGeom prst="rect">
            <a:avLst/>
          </a:prstGeom>
          <a:solidFill>
            <a:srgbClr val="1498C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673" dirty="0">
              <a:solidFill>
                <a:prstClr val="white"/>
              </a:solidFill>
            </a:endParaRPr>
          </a:p>
        </p:txBody>
      </p:sp>
      <p:sp>
        <p:nvSpPr>
          <p:cNvPr id="13" name="מלבן 12"/>
          <p:cNvSpPr/>
          <p:nvPr/>
        </p:nvSpPr>
        <p:spPr>
          <a:xfrm>
            <a:off x="858198" y="6626179"/>
            <a:ext cx="217678" cy="11543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5" name="מלבן 14"/>
          <p:cNvSpPr/>
          <p:nvPr/>
        </p:nvSpPr>
        <p:spPr>
          <a:xfrm>
            <a:off x="1079208" y="6511298"/>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6" name="מלבן 15"/>
          <p:cNvSpPr/>
          <p:nvPr/>
        </p:nvSpPr>
        <p:spPr>
          <a:xfrm>
            <a:off x="204930" y="6626179"/>
            <a:ext cx="217678" cy="115439"/>
          </a:xfrm>
          <a:prstGeom prst="rect">
            <a:avLst/>
          </a:prstGeom>
          <a:solidFill>
            <a:srgbClr val="D2C15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7" name="מלבן 16"/>
          <p:cNvSpPr/>
          <p:nvPr/>
        </p:nvSpPr>
        <p:spPr>
          <a:xfrm>
            <a:off x="857964" y="577197"/>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8" name="מלבן 17"/>
          <p:cNvSpPr/>
          <p:nvPr/>
        </p:nvSpPr>
        <p:spPr>
          <a:xfrm>
            <a:off x="422608" y="115439"/>
            <a:ext cx="435356" cy="23087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9" name="מלבן 18"/>
          <p:cNvSpPr/>
          <p:nvPr/>
        </p:nvSpPr>
        <p:spPr>
          <a:xfrm>
            <a:off x="422608" y="346318"/>
            <a:ext cx="435356" cy="230879"/>
          </a:xfrm>
          <a:prstGeom prst="rect">
            <a:avLst/>
          </a:prstGeom>
          <a:solidFill>
            <a:srgbClr val="BFA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5" name="מציין מיקום תוכן 4"/>
          <p:cNvSpPr>
            <a:spLocks noGrp="1"/>
          </p:cNvSpPr>
          <p:nvPr>
            <p:ph sz="quarter" idx="13" hasCustomPrompt="1"/>
          </p:nvPr>
        </p:nvSpPr>
        <p:spPr>
          <a:xfrm>
            <a:off x="970437" y="227708"/>
            <a:ext cx="4702365" cy="282919"/>
          </a:xfrm>
          <a:prstGeom prst="rect">
            <a:avLst/>
          </a:prstGeom>
        </p:spPr>
        <p:txBody>
          <a:bodyPr>
            <a:normAutofit/>
          </a:bodyPr>
          <a:lstStyle>
            <a:lvl1pPr marL="0" indent="0" algn="l">
              <a:buNone/>
              <a:defRPr sz="1154">
                <a:solidFill>
                  <a:srgbClr val="1498C3"/>
                </a:solidFill>
                <a:latin typeface="Alef" pitchFamily="2" charset="-79"/>
                <a:cs typeface="Alef" pitchFamily="2" charset="-79"/>
              </a:defRPr>
            </a:lvl1pPr>
          </a:lstStyle>
          <a:p>
            <a:pPr lvl="0"/>
            <a:r>
              <a:rPr lang="he-IL" dirty="0" smtClean="0"/>
              <a:t>סיכום 2015 ועיקרי תכנית עבודה 2016 </a:t>
            </a:r>
            <a:endParaRPr lang="he-IL" dirty="0"/>
          </a:p>
        </p:txBody>
      </p:sp>
      <p:pic>
        <p:nvPicPr>
          <p:cNvPr id="20" name="תמונה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1447" y="404038"/>
            <a:ext cx="217678" cy="115439"/>
          </a:xfrm>
          <a:prstGeom prst="rect">
            <a:avLst/>
          </a:prstGeom>
        </p:spPr>
      </p:pic>
      <p:sp>
        <p:nvSpPr>
          <p:cNvPr id="21" name="Slide Number Placeholder 5"/>
          <p:cNvSpPr>
            <a:spLocks noGrp="1"/>
          </p:cNvSpPr>
          <p:nvPr>
            <p:ph type="sldNum" sz="quarter" idx="12"/>
          </p:nvPr>
        </p:nvSpPr>
        <p:spPr>
          <a:xfrm>
            <a:off x="415156" y="6550691"/>
            <a:ext cx="890886" cy="152458"/>
          </a:xfrm>
          <a:prstGeom prst="rect">
            <a:avLst/>
          </a:prstGeom>
        </p:spPr>
        <p:txBody>
          <a:bodyPr/>
          <a:lstStyle>
            <a:lvl1pPr>
              <a:defRPr sz="898">
                <a:solidFill>
                  <a:schemeClr val="bg1"/>
                </a:solidFill>
                <a:latin typeface="Alef" pitchFamily="2" charset="-79"/>
                <a:cs typeface="Alef" pitchFamily="2" charset="-79"/>
              </a:defRPr>
            </a:lvl1pPr>
          </a:lstStyle>
          <a:p>
            <a:pPr algn="l" rtl="0"/>
            <a:fld id="{068BA912-6381-4F6D-9E0D-E3A4AD406B21}" type="slidenum">
              <a:rPr lang="he-IL" smtClean="0">
                <a:solidFill>
                  <a:prstClr val="white"/>
                </a:solidFill>
              </a:rPr>
              <a:pPr algn="l" rtl="0"/>
              <a:t>‹#›</a:t>
            </a:fld>
            <a:endParaRPr lang="he-IL">
              <a:solidFill>
                <a:prstClr val="white"/>
              </a:solidFill>
            </a:endParaRPr>
          </a:p>
        </p:txBody>
      </p:sp>
    </p:spTree>
    <p:extLst>
      <p:ext uri="{BB962C8B-B14F-4D97-AF65-F5344CB8AC3E}">
        <p14:creationId xmlns:p14="http://schemas.microsoft.com/office/powerpoint/2010/main" val="2321045589"/>
      </p:ext>
    </p:extLst>
  </p:cSld>
  <p:clrMapOvr>
    <a:masterClrMapping/>
  </p:clrMapOvr>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p:cSld name="5_Left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436119" y="808076"/>
            <a:ext cx="8271761" cy="5541093"/>
          </a:xfrm>
          <a:prstGeom prst="rect">
            <a:avLst/>
          </a:prstGeom>
        </p:spPr>
        <p:txBody>
          <a:bodyPr/>
          <a:lstStyle>
            <a:lvl1pPr>
              <a:defRPr>
                <a:solidFill>
                  <a:schemeClr val="tx1">
                    <a:lumMod val="75000"/>
                    <a:lumOff val="25000"/>
                  </a:schemeClr>
                </a:solidFill>
                <a:latin typeface="Alef" pitchFamily="2" charset="-79"/>
                <a:ea typeface="NarkissBlockMutagMF" pitchFamily="50" charset="-79"/>
                <a:cs typeface="Alef" pitchFamily="2" charset="-79"/>
              </a:defRPr>
            </a:lvl1pPr>
            <a:lvl2pPr>
              <a:defRPr>
                <a:solidFill>
                  <a:schemeClr val="tx1">
                    <a:lumMod val="75000"/>
                    <a:lumOff val="25000"/>
                  </a:schemeClr>
                </a:solidFill>
                <a:latin typeface="Alef" pitchFamily="2" charset="-79"/>
                <a:ea typeface="NarkissBlockMutagMF" pitchFamily="50" charset="-79"/>
                <a:cs typeface="Alef" pitchFamily="2" charset="-79"/>
              </a:defRPr>
            </a:lvl2pPr>
            <a:lvl3pPr>
              <a:defRPr>
                <a:solidFill>
                  <a:schemeClr val="tx1">
                    <a:lumMod val="75000"/>
                    <a:lumOff val="25000"/>
                  </a:schemeClr>
                </a:solidFill>
                <a:latin typeface="Alef" pitchFamily="2" charset="-79"/>
                <a:ea typeface="NarkissBlockMutagMF" pitchFamily="50" charset="-79"/>
                <a:cs typeface="Alef" pitchFamily="2" charset="-79"/>
              </a:defRPr>
            </a:lvl3pPr>
            <a:lvl4pPr>
              <a:defRPr>
                <a:solidFill>
                  <a:schemeClr val="tx1">
                    <a:lumMod val="75000"/>
                    <a:lumOff val="25000"/>
                  </a:schemeClr>
                </a:solidFill>
                <a:latin typeface="Alef" pitchFamily="2" charset="-79"/>
                <a:ea typeface="NarkissBlockMutagMF" pitchFamily="50" charset="-79"/>
                <a:cs typeface="Alef" pitchFamily="2" charset="-79"/>
              </a:defRPr>
            </a:lvl4pPr>
            <a:lvl5pPr>
              <a:defRPr>
                <a:solidFill>
                  <a:schemeClr val="tx1">
                    <a:lumMod val="75000"/>
                    <a:lumOff val="25000"/>
                  </a:schemeClr>
                </a:solidFill>
                <a:latin typeface="Alef" pitchFamily="2" charset="-79"/>
                <a:ea typeface="NarkissBlockMutagMF" pitchFamily="50" charset="-79"/>
                <a:cs typeface="Alef" pitchFamily="2" charset="-79"/>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
        <p:nvSpPr>
          <p:cNvPr id="7" name="Rectangle 3"/>
          <p:cNvSpPr/>
          <p:nvPr/>
        </p:nvSpPr>
        <p:spPr>
          <a:xfrm>
            <a:off x="763" y="6625653"/>
            <a:ext cx="9142473" cy="115439"/>
          </a:xfrm>
          <a:prstGeom prst="rect">
            <a:avLst/>
          </a:prstGeom>
          <a:solidFill>
            <a:srgbClr val="ECE4B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8" name="Rectangle 3"/>
          <p:cNvSpPr/>
          <p:nvPr/>
        </p:nvSpPr>
        <p:spPr>
          <a:xfrm>
            <a:off x="763" y="0"/>
            <a:ext cx="9142473" cy="115439"/>
          </a:xfrm>
          <a:prstGeom prst="rect">
            <a:avLst/>
          </a:prstGeom>
          <a:solidFill>
            <a:srgbClr val="BAE8F7"/>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0" name="מלבן 9"/>
          <p:cNvSpPr/>
          <p:nvPr/>
        </p:nvSpPr>
        <p:spPr>
          <a:xfrm>
            <a:off x="426732" y="6510739"/>
            <a:ext cx="435356" cy="230879"/>
          </a:xfrm>
          <a:prstGeom prst="rect">
            <a:avLst/>
          </a:prstGeom>
          <a:solidFill>
            <a:srgbClr val="1498C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673" dirty="0">
              <a:solidFill>
                <a:prstClr val="white"/>
              </a:solidFill>
            </a:endParaRPr>
          </a:p>
        </p:txBody>
      </p:sp>
      <p:sp>
        <p:nvSpPr>
          <p:cNvPr id="13" name="מלבן 12"/>
          <p:cNvSpPr/>
          <p:nvPr/>
        </p:nvSpPr>
        <p:spPr>
          <a:xfrm>
            <a:off x="858198" y="6626179"/>
            <a:ext cx="217678" cy="11543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5" name="מלבן 14"/>
          <p:cNvSpPr/>
          <p:nvPr/>
        </p:nvSpPr>
        <p:spPr>
          <a:xfrm>
            <a:off x="1079208" y="6511298"/>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6" name="מלבן 15"/>
          <p:cNvSpPr/>
          <p:nvPr/>
        </p:nvSpPr>
        <p:spPr>
          <a:xfrm>
            <a:off x="204930" y="6626179"/>
            <a:ext cx="217678" cy="115439"/>
          </a:xfrm>
          <a:prstGeom prst="rect">
            <a:avLst/>
          </a:prstGeom>
          <a:solidFill>
            <a:srgbClr val="D2C15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7" name="מלבן 16"/>
          <p:cNvSpPr/>
          <p:nvPr/>
        </p:nvSpPr>
        <p:spPr>
          <a:xfrm>
            <a:off x="857964" y="577197"/>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8" name="מלבן 17"/>
          <p:cNvSpPr/>
          <p:nvPr/>
        </p:nvSpPr>
        <p:spPr>
          <a:xfrm>
            <a:off x="422608" y="115439"/>
            <a:ext cx="435356" cy="23087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9" name="מלבן 18"/>
          <p:cNvSpPr/>
          <p:nvPr/>
        </p:nvSpPr>
        <p:spPr>
          <a:xfrm>
            <a:off x="422608" y="346318"/>
            <a:ext cx="435356" cy="230879"/>
          </a:xfrm>
          <a:prstGeom prst="rect">
            <a:avLst/>
          </a:prstGeom>
          <a:solidFill>
            <a:srgbClr val="BFA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5" name="מציין מיקום תוכן 4"/>
          <p:cNvSpPr>
            <a:spLocks noGrp="1"/>
          </p:cNvSpPr>
          <p:nvPr>
            <p:ph sz="quarter" idx="13" hasCustomPrompt="1"/>
          </p:nvPr>
        </p:nvSpPr>
        <p:spPr>
          <a:xfrm>
            <a:off x="970437" y="227708"/>
            <a:ext cx="4702365" cy="282919"/>
          </a:xfrm>
          <a:prstGeom prst="rect">
            <a:avLst/>
          </a:prstGeom>
        </p:spPr>
        <p:txBody>
          <a:bodyPr>
            <a:normAutofit/>
          </a:bodyPr>
          <a:lstStyle>
            <a:lvl1pPr marL="0" indent="0" algn="l">
              <a:buNone/>
              <a:defRPr sz="1154">
                <a:solidFill>
                  <a:srgbClr val="1498C3"/>
                </a:solidFill>
                <a:latin typeface="Alef" pitchFamily="2" charset="-79"/>
                <a:cs typeface="Alef" pitchFamily="2" charset="-79"/>
              </a:defRPr>
            </a:lvl1pPr>
          </a:lstStyle>
          <a:p>
            <a:pPr lvl="0"/>
            <a:r>
              <a:rPr lang="he-IL" dirty="0" smtClean="0"/>
              <a:t>סיכום 2015 ועיקרי תכנית עבודה 2016 </a:t>
            </a:r>
            <a:endParaRPr lang="he-IL" dirty="0"/>
          </a:p>
        </p:txBody>
      </p:sp>
      <p:pic>
        <p:nvPicPr>
          <p:cNvPr id="20" name="תמונה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1447" y="404038"/>
            <a:ext cx="217678" cy="115439"/>
          </a:xfrm>
          <a:prstGeom prst="rect">
            <a:avLst/>
          </a:prstGeom>
        </p:spPr>
      </p:pic>
      <p:sp>
        <p:nvSpPr>
          <p:cNvPr id="21" name="Slide Number Placeholder 5"/>
          <p:cNvSpPr>
            <a:spLocks noGrp="1"/>
          </p:cNvSpPr>
          <p:nvPr>
            <p:ph type="sldNum" sz="quarter" idx="12"/>
          </p:nvPr>
        </p:nvSpPr>
        <p:spPr>
          <a:xfrm>
            <a:off x="415156" y="6550691"/>
            <a:ext cx="890886" cy="152458"/>
          </a:xfrm>
          <a:prstGeom prst="rect">
            <a:avLst/>
          </a:prstGeom>
        </p:spPr>
        <p:txBody>
          <a:bodyPr/>
          <a:lstStyle>
            <a:lvl1pPr>
              <a:defRPr sz="898">
                <a:solidFill>
                  <a:schemeClr val="bg1"/>
                </a:solidFill>
                <a:latin typeface="Alef" pitchFamily="2" charset="-79"/>
                <a:cs typeface="Alef" pitchFamily="2" charset="-79"/>
              </a:defRPr>
            </a:lvl1pPr>
          </a:lstStyle>
          <a:p>
            <a:pPr algn="l" rtl="0"/>
            <a:fld id="{068BA912-6381-4F6D-9E0D-E3A4AD406B21}" type="slidenum">
              <a:rPr lang="he-IL" smtClean="0">
                <a:solidFill>
                  <a:prstClr val="white"/>
                </a:solidFill>
              </a:rPr>
              <a:pPr algn="l" rtl="0"/>
              <a:t>‹#›</a:t>
            </a:fld>
            <a:endParaRPr lang="he-IL">
              <a:solidFill>
                <a:prstClr val="white"/>
              </a:solidFill>
            </a:endParaRPr>
          </a:p>
        </p:txBody>
      </p:sp>
    </p:spTree>
    <p:extLst>
      <p:ext uri="{BB962C8B-B14F-4D97-AF65-F5344CB8AC3E}">
        <p14:creationId xmlns:p14="http://schemas.microsoft.com/office/powerpoint/2010/main" val="2620208261"/>
      </p:ext>
    </p:extLst>
  </p:cSld>
  <p:clrMapOvr>
    <a:masterClrMapping/>
  </p:clrMapOvr>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p:cSld name="6_Left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436119" y="808076"/>
            <a:ext cx="8271761" cy="5541093"/>
          </a:xfrm>
          <a:prstGeom prst="rect">
            <a:avLst/>
          </a:prstGeom>
        </p:spPr>
        <p:txBody>
          <a:bodyPr/>
          <a:lstStyle>
            <a:lvl1pPr>
              <a:defRPr>
                <a:solidFill>
                  <a:schemeClr val="tx1">
                    <a:lumMod val="75000"/>
                    <a:lumOff val="25000"/>
                  </a:schemeClr>
                </a:solidFill>
                <a:latin typeface="Alef" pitchFamily="2" charset="-79"/>
                <a:ea typeface="NarkissBlockMutagMF" pitchFamily="50" charset="-79"/>
                <a:cs typeface="Alef" pitchFamily="2" charset="-79"/>
              </a:defRPr>
            </a:lvl1pPr>
            <a:lvl2pPr>
              <a:defRPr>
                <a:solidFill>
                  <a:schemeClr val="tx1">
                    <a:lumMod val="75000"/>
                    <a:lumOff val="25000"/>
                  </a:schemeClr>
                </a:solidFill>
                <a:latin typeface="Alef" pitchFamily="2" charset="-79"/>
                <a:ea typeface="NarkissBlockMutagMF" pitchFamily="50" charset="-79"/>
                <a:cs typeface="Alef" pitchFamily="2" charset="-79"/>
              </a:defRPr>
            </a:lvl2pPr>
            <a:lvl3pPr>
              <a:defRPr>
                <a:solidFill>
                  <a:schemeClr val="tx1">
                    <a:lumMod val="75000"/>
                    <a:lumOff val="25000"/>
                  </a:schemeClr>
                </a:solidFill>
                <a:latin typeface="Alef" pitchFamily="2" charset="-79"/>
                <a:ea typeface="NarkissBlockMutagMF" pitchFamily="50" charset="-79"/>
                <a:cs typeface="Alef" pitchFamily="2" charset="-79"/>
              </a:defRPr>
            </a:lvl3pPr>
            <a:lvl4pPr>
              <a:defRPr>
                <a:solidFill>
                  <a:schemeClr val="tx1">
                    <a:lumMod val="75000"/>
                    <a:lumOff val="25000"/>
                  </a:schemeClr>
                </a:solidFill>
                <a:latin typeface="Alef" pitchFamily="2" charset="-79"/>
                <a:ea typeface="NarkissBlockMutagMF" pitchFamily="50" charset="-79"/>
                <a:cs typeface="Alef" pitchFamily="2" charset="-79"/>
              </a:defRPr>
            </a:lvl4pPr>
            <a:lvl5pPr>
              <a:defRPr>
                <a:solidFill>
                  <a:schemeClr val="tx1">
                    <a:lumMod val="75000"/>
                    <a:lumOff val="25000"/>
                  </a:schemeClr>
                </a:solidFill>
                <a:latin typeface="Alef" pitchFamily="2" charset="-79"/>
                <a:ea typeface="NarkissBlockMutagMF" pitchFamily="50" charset="-79"/>
                <a:cs typeface="Alef" pitchFamily="2" charset="-79"/>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
        <p:nvSpPr>
          <p:cNvPr id="7" name="Rectangle 3"/>
          <p:cNvSpPr/>
          <p:nvPr/>
        </p:nvSpPr>
        <p:spPr>
          <a:xfrm>
            <a:off x="763" y="6625653"/>
            <a:ext cx="9142473" cy="115439"/>
          </a:xfrm>
          <a:prstGeom prst="rect">
            <a:avLst/>
          </a:prstGeom>
          <a:solidFill>
            <a:srgbClr val="ECE4B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8" name="Rectangle 3"/>
          <p:cNvSpPr/>
          <p:nvPr/>
        </p:nvSpPr>
        <p:spPr>
          <a:xfrm>
            <a:off x="763" y="0"/>
            <a:ext cx="9142473" cy="115439"/>
          </a:xfrm>
          <a:prstGeom prst="rect">
            <a:avLst/>
          </a:prstGeom>
          <a:solidFill>
            <a:srgbClr val="BAE8F7"/>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0" name="מלבן 9"/>
          <p:cNvSpPr/>
          <p:nvPr/>
        </p:nvSpPr>
        <p:spPr>
          <a:xfrm>
            <a:off x="426732" y="6510739"/>
            <a:ext cx="435356" cy="230879"/>
          </a:xfrm>
          <a:prstGeom prst="rect">
            <a:avLst/>
          </a:prstGeom>
          <a:solidFill>
            <a:srgbClr val="1498C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673" dirty="0">
              <a:solidFill>
                <a:prstClr val="white"/>
              </a:solidFill>
            </a:endParaRPr>
          </a:p>
        </p:txBody>
      </p:sp>
      <p:sp>
        <p:nvSpPr>
          <p:cNvPr id="13" name="מלבן 12"/>
          <p:cNvSpPr/>
          <p:nvPr/>
        </p:nvSpPr>
        <p:spPr>
          <a:xfrm>
            <a:off x="858198" y="6626179"/>
            <a:ext cx="217678" cy="11543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5" name="מלבן 14"/>
          <p:cNvSpPr/>
          <p:nvPr/>
        </p:nvSpPr>
        <p:spPr>
          <a:xfrm>
            <a:off x="1079208" y="6511298"/>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6" name="מלבן 15"/>
          <p:cNvSpPr/>
          <p:nvPr/>
        </p:nvSpPr>
        <p:spPr>
          <a:xfrm>
            <a:off x="204930" y="6626179"/>
            <a:ext cx="217678" cy="115439"/>
          </a:xfrm>
          <a:prstGeom prst="rect">
            <a:avLst/>
          </a:prstGeom>
          <a:solidFill>
            <a:srgbClr val="D2C15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7" name="מלבן 16"/>
          <p:cNvSpPr/>
          <p:nvPr/>
        </p:nvSpPr>
        <p:spPr>
          <a:xfrm>
            <a:off x="857964" y="577197"/>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8" name="מלבן 17"/>
          <p:cNvSpPr/>
          <p:nvPr/>
        </p:nvSpPr>
        <p:spPr>
          <a:xfrm>
            <a:off x="422608" y="115439"/>
            <a:ext cx="435356" cy="23087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9" name="מלבן 18"/>
          <p:cNvSpPr/>
          <p:nvPr/>
        </p:nvSpPr>
        <p:spPr>
          <a:xfrm>
            <a:off x="422608" y="346318"/>
            <a:ext cx="435356" cy="230879"/>
          </a:xfrm>
          <a:prstGeom prst="rect">
            <a:avLst/>
          </a:prstGeom>
          <a:solidFill>
            <a:srgbClr val="BFA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5" name="מציין מיקום תוכן 4"/>
          <p:cNvSpPr>
            <a:spLocks noGrp="1"/>
          </p:cNvSpPr>
          <p:nvPr>
            <p:ph sz="quarter" idx="13" hasCustomPrompt="1"/>
          </p:nvPr>
        </p:nvSpPr>
        <p:spPr>
          <a:xfrm>
            <a:off x="970437" y="227708"/>
            <a:ext cx="4702365" cy="282919"/>
          </a:xfrm>
          <a:prstGeom prst="rect">
            <a:avLst/>
          </a:prstGeom>
        </p:spPr>
        <p:txBody>
          <a:bodyPr>
            <a:normAutofit/>
          </a:bodyPr>
          <a:lstStyle>
            <a:lvl1pPr marL="0" indent="0" algn="l">
              <a:buNone/>
              <a:defRPr sz="1154">
                <a:solidFill>
                  <a:srgbClr val="1498C3"/>
                </a:solidFill>
                <a:latin typeface="Alef" pitchFamily="2" charset="-79"/>
                <a:cs typeface="Alef" pitchFamily="2" charset="-79"/>
              </a:defRPr>
            </a:lvl1pPr>
          </a:lstStyle>
          <a:p>
            <a:pPr lvl="0"/>
            <a:r>
              <a:rPr lang="he-IL" dirty="0" smtClean="0"/>
              <a:t>סיכום 2015 ועיקרי תכנית עבודה 2016 </a:t>
            </a:r>
            <a:endParaRPr lang="he-IL" dirty="0"/>
          </a:p>
        </p:txBody>
      </p:sp>
      <p:pic>
        <p:nvPicPr>
          <p:cNvPr id="20" name="תמונה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1447" y="404038"/>
            <a:ext cx="217678" cy="115439"/>
          </a:xfrm>
          <a:prstGeom prst="rect">
            <a:avLst/>
          </a:prstGeom>
        </p:spPr>
      </p:pic>
      <p:sp>
        <p:nvSpPr>
          <p:cNvPr id="21" name="Slide Number Placeholder 5"/>
          <p:cNvSpPr>
            <a:spLocks noGrp="1"/>
          </p:cNvSpPr>
          <p:nvPr>
            <p:ph type="sldNum" sz="quarter" idx="12"/>
          </p:nvPr>
        </p:nvSpPr>
        <p:spPr>
          <a:xfrm>
            <a:off x="415156" y="6550691"/>
            <a:ext cx="890886" cy="152458"/>
          </a:xfrm>
          <a:prstGeom prst="rect">
            <a:avLst/>
          </a:prstGeom>
        </p:spPr>
        <p:txBody>
          <a:bodyPr/>
          <a:lstStyle>
            <a:lvl1pPr>
              <a:defRPr sz="898">
                <a:solidFill>
                  <a:schemeClr val="bg1"/>
                </a:solidFill>
                <a:latin typeface="Alef" pitchFamily="2" charset="-79"/>
                <a:cs typeface="Alef" pitchFamily="2" charset="-79"/>
              </a:defRPr>
            </a:lvl1pPr>
          </a:lstStyle>
          <a:p>
            <a:pPr algn="l" rtl="0"/>
            <a:fld id="{068BA912-6381-4F6D-9E0D-E3A4AD406B21}" type="slidenum">
              <a:rPr lang="he-IL" smtClean="0">
                <a:solidFill>
                  <a:prstClr val="white"/>
                </a:solidFill>
              </a:rPr>
              <a:pPr algn="l" rtl="0"/>
              <a:t>‹#›</a:t>
            </a:fld>
            <a:endParaRPr lang="he-IL">
              <a:solidFill>
                <a:prstClr val="white"/>
              </a:solidFill>
            </a:endParaRPr>
          </a:p>
        </p:txBody>
      </p:sp>
    </p:spTree>
    <p:extLst>
      <p:ext uri="{BB962C8B-B14F-4D97-AF65-F5344CB8AC3E}">
        <p14:creationId xmlns:p14="http://schemas.microsoft.com/office/powerpoint/2010/main" val="85972554"/>
      </p:ext>
    </p:extLst>
  </p:cSld>
  <p:clrMapOvr>
    <a:masterClrMapping/>
  </p:clrMapOvr>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p:cSld name="7_Left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436119" y="808076"/>
            <a:ext cx="8271761" cy="5541093"/>
          </a:xfrm>
          <a:prstGeom prst="rect">
            <a:avLst/>
          </a:prstGeom>
        </p:spPr>
        <p:txBody>
          <a:bodyPr/>
          <a:lstStyle>
            <a:lvl1pPr>
              <a:defRPr>
                <a:solidFill>
                  <a:schemeClr val="tx1">
                    <a:lumMod val="75000"/>
                    <a:lumOff val="25000"/>
                  </a:schemeClr>
                </a:solidFill>
                <a:latin typeface="Alef" pitchFamily="2" charset="-79"/>
                <a:ea typeface="NarkissBlockMutagMF" pitchFamily="50" charset="-79"/>
                <a:cs typeface="Alef" pitchFamily="2" charset="-79"/>
              </a:defRPr>
            </a:lvl1pPr>
            <a:lvl2pPr>
              <a:defRPr>
                <a:solidFill>
                  <a:schemeClr val="tx1">
                    <a:lumMod val="75000"/>
                    <a:lumOff val="25000"/>
                  </a:schemeClr>
                </a:solidFill>
                <a:latin typeface="Alef" pitchFamily="2" charset="-79"/>
                <a:ea typeface="NarkissBlockMutagMF" pitchFamily="50" charset="-79"/>
                <a:cs typeface="Alef" pitchFamily="2" charset="-79"/>
              </a:defRPr>
            </a:lvl2pPr>
            <a:lvl3pPr>
              <a:defRPr>
                <a:solidFill>
                  <a:schemeClr val="tx1">
                    <a:lumMod val="75000"/>
                    <a:lumOff val="25000"/>
                  </a:schemeClr>
                </a:solidFill>
                <a:latin typeface="Alef" pitchFamily="2" charset="-79"/>
                <a:ea typeface="NarkissBlockMutagMF" pitchFamily="50" charset="-79"/>
                <a:cs typeface="Alef" pitchFamily="2" charset="-79"/>
              </a:defRPr>
            </a:lvl3pPr>
            <a:lvl4pPr>
              <a:defRPr>
                <a:solidFill>
                  <a:schemeClr val="tx1">
                    <a:lumMod val="75000"/>
                    <a:lumOff val="25000"/>
                  </a:schemeClr>
                </a:solidFill>
                <a:latin typeface="Alef" pitchFamily="2" charset="-79"/>
                <a:ea typeface="NarkissBlockMutagMF" pitchFamily="50" charset="-79"/>
                <a:cs typeface="Alef" pitchFamily="2" charset="-79"/>
              </a:defRPr>
            </a:lvl4pPr>
            <a:lvl5pPr>
              <a:defRPr>
                <a:solidFill>
                  <a:schemeClr val="tx1">
                    <a:lumMod val="75000"/>
                    <a:lumOff val="25000"/>
                  </a:schemeClr>
                </a:solidFill>
                <a:latin typeface="Alef" pitchFamily="2" charset="-79"/>
                <a:ea typeface="NarkissBlockMutagMF" pitchFamily="50" charset="-79"/>
                <a:cs typeface="Alef" pitchFamily="2" charset="-79"/>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
        <p:nvSpPr>
          <p:cNvPr id="7" name="Rectangle 3"/>
          <p:cNvSpPr/>
          <p:nvPr/>
        </p:nvSpPr>
        <p:spPr>
          <a:xfrm>
            <a:off x="763" y="6625653"/>
            <a:ext cx="9142473" cy="115439"/>
          </a:xfrm>
          <a:prstGeom prst="rect">
            <a:avLst/>
          </a:prstGeom>
          <a:solidFill>
            <a:srgbClr val="ECE4B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8" name="Rectangle 3"/>
          <p:cNvSpPr/>
          <p:nvPr/>
        </p:nvSpPr>
        <p:spPr>
          <a:xfrm>
            <a:off x="763" y="0"/>
            <a:ext cx="9142473" cy="115439"/>
          </a:xfrm>
          <a:prstGeom prst="rect">
            <a:avLst/>
          </a:prstGeom>
          <a:solidFill>
            <a:srgbClr val="BAE8F7"/>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0" name="מלבן 9"/>
          <p:cNvSpPr/>
          <p:nvPr/>
        </p:nvSpPr>
        <p:spPr>
          <a:xfrm>
            <a:off x="426732" y="6510739"/>
            <a:ext cx="435356" cy="230879"/>
          </a:xfrm>
          <a:prstGeom prst="rect">
            <a:avLst/>
          </a:prstGeom>
          <a:solidFill>
            <a:srgbClr val="1498C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673" dirty="0">
              <a:solidFill>
                <a:prstClr val="white"/>
              </a:solidFill>
            </a:endParaRPr>
          </a:p>
        </p:txBody>
      </p:sp>
      <p:sp>
        <p:nvSpPr>
          <p:cNvPr id="13" name="מלבן 12"/>
          <p:cNvSpPr/>
          <p:nvPr/>
        </p:nvSpPr>
        <p:spPr>
          <a:xfrm>
            <a:off x="858198" y="6626179"/>
            <a:ext cx="217678" cy="11543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5" name="מלבן 14"/>
          <p:cNvSpPr/>
          <p:nvPr/>
        </p:nvSpPr>
        <p:spPr>
          <a:xfrm>
            <a:off x="1079208" y="6511298"/>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6" name="מלבן 15"/>
          <p:cNvSpPr/>
          <p:nvPr/>
        </p:nvSpPr>
        <p:spPr>
          <a:xfrm>
            <a:off x="204930" y="6626179"/>
            <a:ext cx="217678" cy="115439"/>
          </a:xfrm>
          <a:prstGeom prst="rect">
            <a:avLst/>
          </a:prstGeom>
          <a:solidFill>
            <a:srgbClr val="D2C15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7" name="מלבן 16"/>
          <p:cNvSpPr/>
          <p:nvPr/>
        </p:nvSpPr>
        <p:spPr>
          <a:xfrm>
            <a:off x="857964" y="577197"/>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8" name="מלבן 17"/>
          <p:cNvSpPr/>
          <p:nvPr/>
        </p:nvSpPr>
        <p:spPr>
          <a:xfrm>
            <a:off x="422608" y="115439"/>
            <a:ext cx="435356" cy="23087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9" name="מלבן 18"/>
          <p:cNvSpPr/>
          <p:nvPr/>
        </p:nvSpPr>
        <p:spPr>
          <a:xfrm>
            <a:off x="422608" y="346318"/>
            <a:ext cx="435356" cy="230879"/>
          </a:xfrm>
          <a:prstGeom prst="rect">
            <a:avLst/>
          </a:prstGeom>
          <a:solidFill>
            <a:srgbClr val="BFA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5" name="מציין מיקום תוכן 4"/>
          <p:cNvSpPr>
            <a:spLocks noGrp="1"/>
          </p:cNvSpPr>
          <p:nvPr>
            <p:ph sz="quarter" idx="13" hasCustomPrompt="1"/>
          </p:nvPr>
        </p:nvSpPr>
        <p:spPr>
          <a:xfrm>
            <a:off x="970437" y="227708"/>
            <a:ext cx="4702365" cy="282919"/>
          </a:xfrm>
          <a:prstGeom prst="rect">
            <a:avLst/>
          </a:prstGeom>
        </p:spPr>
        <p:txBody>
          <a:bodyPr>
            <a:normAutofit/>
          </a:bodyPr>
          <a:lstStyle>
            <a:lvl1pPr marL="0" indent="0" algn="l">
              <a:buNone/>
              <a:defRPr sz="1154">
                <a:solidFill>
                  <a:srgbClr val="1498C3"/>
                </a:solidFill>
                <a:latin typeface="Alef" pitchFamily="2" charset="-79"/>
                <a:cs typeface="Alef" pitchFamily="2" charset="-79"/>
              </a:defRPr>
            </a:lvl1pPr>
          </a:lstStyle>
          <a:p>
            <a:pPr lvl="0"/>
            <a:r>
              <a:rPr lang="he-IL" dirty="0" smtClean="0"/>
              <a:t>סיכום 2015 ועיקרי תכנית עבודה 2016 </a:t>
            </a:r>
            <a:endParaRPr lang="he-IL" dirty="0"/>
          </a:p>
        </p:txBody>
      </p:sp>
      <p:pic>
        <p:nvPicPr>
          <p:cNvPr id="20" name="תמונה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1447" y="404038"/>
            <a:ext cx="217678" cy="115439"/>
          </a:xfrm>
          <a:prstGeom prst="rect">
            <a:avLst/>
          </a:prstGeom>
        </p:spPr>
      </p:pic>
      <p:sp>
        <p:nvSpPr>
          <p:cNvPr id="21" name="Slide Number Placeholder 5"/>
          <p:cNvSpPr>
            <a:spLocks noGrp="1"/>
          </p:cNvSpPr>
          <p:nvPr>
            <p:ph type="sldNum" sz="quarter" idx="12"/>
          </p:nvPr>
        </p:nvSpPr>
        <p:spPr>
          <a:xfrm>
            <a:off x="415156" y="6550691"/>
            <a:ext cx="890886" cy="152458"/>
          </a:xfrm>
          <a:prstGeom prst="rect">
            <a:avLst/>
          </a:prstGeom>
        </p:spPr>
        <p:txBody>
          <a:bodyPr/>
          <a:lstStyle>
            <a:lvl1pPr>
              <a:defRPr sz="898">
                <a:solidFill>
                  <a:schemeClr val="bg1"/>
                </a:solidFill>
                <a:latin typeface="Alef" pitchFamily="2" charset="-79"/>
                <a:cs typeface="Alef" pitchFamily="2" charset="-79"/>
              </a:defRPr>
            </a:lvl1pPr>
          </a:lstStyle>
          <a:p>
            <a:pPr algn="l" rtl="0"/>
            <a:fld id="{068BA912-6381-4F6D-9E0D-E3A4AD406B21}" type="slidenum">
              <a:rPr lang="he-IL" smtClean="0">
                <a:solidFill>
                  <a:prstClr val="white"/>
                </a:solidFill>
              </a:rPr>
              <a:pPr algn="l" rtl="0"/>
              <a:t>‹#›</a:t>
            </a:fld>
            <a:endParaRPr lang="he-IL">
              <a:solidFill>
                <a:prstClr val="white"/>
              </a:solidFill>
            </a:endParaRPr>
          </a:p>
        </p:txBody>
      </p:sp>
    </p:spTree>
    <p:extLst>
      <p:ext uri="{BB962C8B-B14F-4D97-AF65-F5344CB8AC3E}">
        <p14:creationId xmlns:p14="http://schemas.microsoft.com/office/powerpoint/2010/main" val="1384688174"/>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p:cSld name="8_Left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436119" y="808076"/>
            <a:ext cx="8271761" cy="5541093"/>
          </a:xfrm>
          <a:prstGeom prst="rect">
            <a:avLst/>
          </a:prstGeom>
        </p:spPr>
        <p:txBody>
          <a:bodyPr/>
          <a:lstStyle>
            <a:lvl1pPr>
              <a:defRPr>
                <a:solidFill>
                  <a:schemeClr val="tx1">
                    <a:lumMod val="75000"/>
                    <a:lumOff val="25000"/>
                  </a:schemeClr>
                </a:solidFill>
                <a:latin typeface="Alef" pitchFamily="2" charset="-79"/>
                <a:ea typeface="NarkissBlockMutagMF" pitchFamily="50" charset="-79"/>
                <a:cs typeface="Alef" pitchFamily="2" charset="-79"/>
              </a:defRPr>
            </a:lvl1pPr>
            <a:lvl2pPr>
              <a:defRPr>
                <a:solidFill>
                  <a:schemeClr val="tx1">
                    <a:lumMod val="75000"/>
                    <a:lumOff val="25000"/>
                  </a:schemeClr>
                </a:solidFill>
                <a:latin typeface="Alef" pitchFamily="2" charset="-79"/>
                <a:ea typeface="NarkissBlockMutagMF" pitchFamily="50" charset="-79"/>
                <a:cs typeface="Alef" pitchFamily="2" charset="-79"/>
              </a:defRPr>
            </a:lvl2pPr>
            <a:lvl3pPr>
              <a:defRPr>
                <a:solidFill>
                  <a:schemeClr val="tx1">
                    <a:lumMod val="75000"/>
                    <a:lumOff val="25000"/>
                  </a:schemeClr>
                </a:solidFill>
                <a:latin typeface="Alef" pitchFamily="2" charset="-79"/>
                <a:ea typeface="NarkissBlockMutagMF" pitchFamily="50" charset="-79"/>
                <a:cs typeface="Alef" pitchFamily="2" charset="-79"/>
              </a:defRPr>
            </a:lvl3pPr>
            <a:lvl4pPr>
              <a:defRPr>
                <a:solidFill>
                  <a:schemeClr val="tx1">
                    <a:lumMod val="75000"/>
                    <a:lumOff val="25000"/>
                  </a:schemeClr>
                </a:solidFill>
                <a:latin typeface="Alef" pitchFamily="2" charset="-79"/>
                <a:ea typeface="NarkissBlockMutagMF" pitchFamily="50" charset="-79"/>
                <a:cs typeface="Alef" pitchFamily="2" charset="-79"/>
              </a:defRPr>
            </a:lvl4pPr>
            <a:lvl5pPr>
              <a:defRPr>
                <a:solidFill>
                  <a:schemeClr val="tx1">
                    <a:lumMod val="75000"/>
                    <a:lumOff val="25000"/>
                  </a:schemeClr>
                </a:solidFill>
                <a:latin typeface="Alef" pitchFamily="2" charset="-79"/>
                <a:ea typeface="NarkissBlockMutagMF" pitchFamily="50" charset="-79"/>
                <a:cs typeface="Alef" pitchFamily="2" charset="-79"/>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
        <p:nvSpPr>
          <p:cNvPr id="7" name="Rectangle 3"/>
          <p:cNvSpPr/>
          <p:nvPr/>
        </p:nvSpPr>
        <p:spPr>
          <a:xfrm>
            <a:off x="763" y="6625653"/>
            <a:ext cx="9142473" cy="115439"/>
          </a:xfrm>
          <a:prstGeom prst="rect">
            <a:avLst/>
          </a:prstGeom>
          <a:solidFill>
            <a:srgbClr val="ECE4B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8" name="Rectangle 3"/>
          <p:cNvSpPr/>
          <p:nvPr/>
        </p:nvSpPr>
        <p:spPr>
          <a:xfrm>
            <a:off x="763" y="0"/>
            <a:ext cx="9142473" cy="115439"/>
          </a:xfrm>
          <a:prstGeom prst="rect">
            <a:avLst/>
          </a:prstGeom>
          <a:solidFill>
            <a:srgbClr val="BAE8F7"/>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0" name="מלבן 9"/>
          <p:cNvSpPr/>
          <p:nvPr/>
        </p:nvSpPr>
        <p:spPr>
          <a:xfrm>
            <a:off x="426732" y="6510739"/>
            <a:ext cx="435356" cy="230879"/>
          </a:xfrm>
          <a:prstGeom prst="rect">
            <a:avLst/>
          </a:prstGeom>
          <a:solidFill>
            <a:srgbClr val="1498C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673" dirty="0">
              <a:solidFill>
                <a:prstClr val="white"/>
              </a:solidFill>
            </a:endParaRPr>
          </a:p>
        </p:txBody>
      </p:sp>
      <p:sp>
        <p:nvSpPr>
          <p:cNvPr id="13" name="מלבן 12"/>
          <p:cNvSpPr/>
          <p:nvPr/>
        </p:nvSpPr>
        <p:spPr>
          <a:xfrm>
            <a:off x="858198" y="6626179"/>
            <a:ext cx="217678" cy="11543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5" name="מלבן 14"/>
          <p:cNvSpPr/>
          <p:nvPr/>
        </p:nvSpPr>
        <p:spPr>
          <a:xfrm>
            <a:off x="1079208" y="6511298"/>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6" name="מלבן 15"/>
          <p:cNvSpPr/>
          <p:nvPr/>
        </p:nvSpPr>
        <p:spPr>
          <a:xfrm>
            <a:off x="204930" y="6626179"/>
            <a:ext cx="217678" cy="115439"/>
          </a:xfrm>
          <a:prstGeom prst="rect">
            <a:avLst/>
          </a:prstGeom>
          <a:solidFill>
            <a:srgbClr val="D2C15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7" name="מלבן 16"/>
          <p:cNvSpPr/>
          <p:nvPr/>
        </p:nvSpPr>
        <p:spPr>
          <a:xfrm>
            <a:off x="857964" y="577197"/>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8" name="מלבן 17"/>
          <p:cNvSpPr/>
          <p:nvPr/>
        </p:nvSpPr>
        <p:spPr>
          <a:xfrm>
            <a:off x="422608" y="115439"/>
            <a:ext cx="435356" cy="23087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9" name="מלבן 18"/>
          <p:cNvSpPr/>
          <p:nvPr/>
        </p:nvSpPr>
        <p:spPr>
          <a:xfrm>
            <a:off x="422608" y="346318"/>
            <a:ext cx="435356" cy="230879"/>
          </a:xfrm>
          <a:prstGeom prst="rect">
            <a:avLst/>
          </a:prstGeom>
          <a:solidFill>
            <a:srgbClr val="BFA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5" name="מציין מיקום תוכן 4"/>
          <p:cNvSpPr>
            <a:spLocks noGrp="1"/>
          </p:cNvSpPr>
          <p:nvPr>
            <p:ph sz="quarter" idx="13" hasCustomPrompt="1"/>
          </p:nvPr>
        </p:nvSpPr>
        <p:spPr>
          <a:xfrm>
            <a:off x="970437" y="227708"/>
            <a:ext cx="4702365" cy="282919"/>
          </a:xfrm>
          <a:prstGeom prst="rect">
            <a:avLst/>
          </a:prstGeom>
        </p:spPr>
        <p:txBody>
          <a:bodyPr>
            <a:normAutofit/>
          </a:bodyPr>
          <a:lstStyle>
            <a:lvl1pPr marL="0" indent="0" algn="l">
              <a:buNone/>
              <a:defRPr sz="1154">
                <a:solidFill>
                  <a:srgbClr val="1498C3"/>
                </a:solidFill>
                <a:latin typeface="Alef" pitchFamily="2" charset="-79"/>
                <a:cs typeface="Alef" pitchFamily="2" charset="-79"/>
              </a:defRPr>
            </a:lvl1pPr>
          </a:lstStyle>
          <a:p>
            <a:pPr lvl="0"/>
            <a:r>
              <a:rPr lang="he-IL" dirty="0" smtClean="0"/>
              <a:t>סיכום 2015 ועיקרי תכנית עבודה 2016 </a:t>
            </a:r>
            <a:endParaRPr lang="he-IL" dirty="0"/>
          </a:p>
        </p:txBody>
      </p:sp>
      <p:pic>
        <p:nvPicPr>
          <p:cNvPr id="20" name="תמונה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1447" y="404038"/>
            <a:ext cx="217678" cy="115439"/>
          </a:xfrm>
          <a:prstGeom prst="rect">
            <a:avLst/>
          </a:prstGeom>
        </p:spPr>
      </p:pic>
      <p:sp>
        <p:nvSpPr>
          <p:cNvPr id="21" name="Slide Number Placeholder 5"/>
          <p:cNvSpPr>
            <a:spLocks noGrp="1"/>
          </p:cNvSpPr>
          <p:nvPr>
            <p:ph type="sldNum" sz="quarter" idx="12"/>
          </p:nvPr>
        </p:nvSpPr>
        <p:spPr>
          <a:xfrm>
            <a:off x="415156" y="6550691"/>
            <a:ext cx="890886" cy="152458"/>
          </a:xfrm>
          <a:prstGeom prst="rect">
            <a:avLst/>
          </a:prstGeom>
        </p:spPr>
        <p:txBody>
          <a:bodyPr/>
          <a:lstStyle>
            <a:lvl1pPr>
              <a:defRPr sz="898">
                <a:solidFill>
                  <a:schemeClr val="bg1"/>
                </a:solidFill>
                <a:latin typeface="Alef" pitchFamily="2" charset="-79"/>
                <a:cs typeface="Alef" pitchFamily="2" charset="-79"/>
              </a:defRPr>
            </a:lvl1pPr>
          </a:lstStyle>
          <a:p>
            <a:pPr algn="l" rtl="0"/>
            <a:fld id="{068BA912-6381-4F6D-9E0D-E3A4AD406B21}" type="slidenum">
              <a:rPr lang="he-IL" smtClean="0">
                <a:solidFill>
                  <a:prstClr val="white"/>
                </a:solidFill>
              </a:rPr>
              <a:pPr algn="l" rtl="0"/>
              <a:t>‹#›</a:t>
            </a:fld>
            <a:endParaRPr lang="he-IL">
              <a:solidFill>
                <a:prstClr val="white"/>
              </a:solidFill>
            </a:endParaRPr>
          </a:p>
        </p:txBody>
      </p:sp>
    </p:spTree>
    <p:extLst>
      <p:ext uri="{BB962C8B-B14F-4D97-AF65-F5344CB8AC3E}">
        <p14:creationId xmlns:p14="http://schemas.microsoft.com/office/powerpoint/2010/main" val="133315844"/>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p:cSld name="9_Left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436119" y="808076"/>
            <a:ext cx="8271761" cy="5541093"/>
          </a:xfrm>
          <a:prstGeom prst="rect">
            <a:avLst/>
          </a:prstGeom>
        </p:spPr>
        <p:txBody>
          <a:bodyPr/>
          <a:lstStyle>
            <a:lvl1pPr>
              <a:defRPr>
                <a:solidFill>
                  <a:schemeClr val="tx1">
                    <a:lumMod val="75000"/>
                    <a:lumOff val="25000"/>
                  </a:schemeClr>
                </a:solidFill>
                <a:latin typeface="Alef" pitchFamily="2" charset="-79"/>
                <a:ea typeface="NarkissBlockMutagMF" pitchFamily="50" charset="-79"/>
                <a:cs typeface="Alef" pitchFamily="2" charset="-79"/>
              </a:defRPr>
            </a:lvl1pPr>
            <a:lvl2pPr>
              <a:defRPr>
                <a:solidFill>
                  <a:schemeClr val="tx1">
                    <a:lumMod val="75000"/>
                    <a:lumOff val="25000"/>
                  </a:schemeClr>
                </a:solidFill>
                <a:latin typeface="Alef" pitchFamily="2" charset="-79"/>
                <a:ea typeface="NarkissBlockMutagMF" pitchFamily="50" charset="-79"/>
                <a:cs typeface="Alef" pitchFamily="2" charset="-79"/>
              </a:defRPr>
            </a:lvl2pPr>
            <a:lvl3pPr>
              <a:defRPr>
                <a:solidFill>
                  <a:schemeClr val="tx1">
                    <a:lumMod val="75000"/>
                    <a:lumOff val="25000"/>
                  </a:schemeClr>
                </a:solidFill>
                <a:latin typeface="Alef" pitchFamily="2" charset="-79"/>
                <a:ea typeface="NarkissBlockMutagMF" pitchFamily="50" charset="-79"/>
                <a:cs typeface="Alef" pitchFamily="2" charset="-79"/>
              </a:defRPr>
            </a:lvl3pPr>
            <a:lvl4pPr>
              <a:defRPr>
                <a:solidFill>
                  <a:schemeClr val="tx1">
                    <a:lumMod val="75000"/>
                    <a:lumOff val="25000"/>
                  </a:schemeClr>
                </a:solidFill>
                <a:latin typeface="Alef" pitchFamily="2" charset="-79"/>
                <a:ea typeface="NarkissBlockMutagMF" pitchFamily="50" charset="-79"/>
                <a:cs typeface="Alef" pitchFamily="2" charset="-79"/>
              </a:defRPr>
            </a:lvl4pPr>
            <a:lvl5pPr>
              <a:defRPr>
                <a:solidFill>
                  <a:schemeClr val="tx1">
                    <a:lumMod val="75000"/>
                    <a:lumOff val="25000"/>
                  </a:schemeClr>
                </a:solidFill>
                <a:latin typeface="Alef" pitchFamily="2" charset="-79"/>
                <a:ea typeface="NarkissBlockMutagMF" pitchFamily="50" charset="-79"/>
                <a:cs typeface="Alef" pitchFamily="2" charset="-79"/>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
        <p:nvSpPr>
          <p:cNvPr id="7" name="Rectangle 3"/>
          <p:cNvSpPr/>
          <p:nvPr/>
        </p:nvSpPr>
        <p:spPr>
          <a:xfrm>
            <a:off x="763" y="6625653"/>
            <a:ext cx="9142473" cy="115439"/>
          </a:xfrm>
          <a:prstGeom prst="rect">
            <a:avLst/>
          </a:prstGeom>
          <a:solidFill>
            <a:srgbClr val="ECE4B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8" name="Rectangle 3"/>
          <p:cNvSpPr/>
          <p:nvPr/>
        </p:nvSpPr>
        <p:spPr>
          <a:xfrm>
            <a:off x="763" y="0"/>
            <a:ext cx="9142473" cy="115439"/>
          </a:xfrm>
          <a:prstGeom prst="rect">
            <a:avLst/>
          </a:prstGeom>
          <a:solidFill>
            <a:srgbClr val="BAE8F7"/>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0" name="מלבן 9"/>
          <p:cNvSpPr/>
          <p:nvPr/>
        </p:nvSpPr>
        <p:spPr>
          <a:xfrm>
            <a:off x="426732" y="6510739"/>
            <a:ext cx="435356" cy="230879"/>
          </a:xfrm>
          <a:prstGeom prst="rect">
            <a:avLst/>
          </a:prstGeom>
          <a:solidFill>
            <a:srgbClr val="1498C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673" dirty="0">
              <a:solidFill>
                <a:prstClr val="white"/>
              </a:solidFill>
            </a:endParaRPr>
          </a:p>
        </p:txBody>
      </p:sp>
      <p:sp>
        <p:nvSpPr>
          <p:cNvPr id="13" name="מלבן 12"/>
          <p:cNvSpPr/>
          <p:nvPr/>
        </p:nvSpPr>
        <p:spPr>
          <a:xfrm>
            <a:off x="858198" y="6626179"/>
            <a:ext cx="217678" cy="11543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5" name="מלבן 14"/>
          <p:cNvSpPr/>
          <p:nvPr/>
        </p:nvSpPr>
        <p:spPr>
          <a:xfrm>
            <a:off x="1079208" y="6511298"/>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6" name="מלבן 15"/>
          <p:cNvSpPr/>
          <p:nvPr/>
        </p:nvSpPr>
        <p:spPr>
          <a:xfrm>
            <a:off x="204930" y="6626179"/>
            <a:ext cx="217678" cy="115439"/>
          </a:xfrm>
          <a:prstGeom prst="rect">
            <a:avLst/>
          </a:prstGeom>
          <a:solidFill>
            <a:srgbClr val="D2C15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7" name="מלבן 16"/>
          <p:cNvSpPr/>
          <p:nvPr/>
        </p:nvSpPr>
        <p:spPr>
          <a:xfrm>
            <a:off x="857964" y="577197"/>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8" name="מלבן 17"/>
          <p:cNvSpPr/>
          <p:nvPr/>
        </p:nvSpPr>
        <p:spPr>
          <a:xfrm>
            <a:off x="422608" y="115439"/>
            <a:ext cx="435356" cy="23087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9" name="מלבן 18"/>
          <p:cNvSpPr/>
          <p:nvPr/>
        </p:nvSpPr>
        <p:spPr>
          <a:xfrm>
            <a:off x="422608" y="346318"/>
            <a:ext cx="435356" cy="230879"/>
          </a:xfrm>
          <a:prstGeom prst="rect">
            <a:avLst/>
          </a:prstGeom>
          <a:solidFill>
            <a:srgbClr val="BFA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5" name="מציין מיקום תוכן 4"/>
          <p:cNvSpPr>
            <a:spLocks noGrp="1"/>
          </p:cNvSpPr>
          <p:nvPr>
            <p:ph sz="quarter" idx="13" hasCustomPrompt="1"/>
          </p:nvPr>
        </p:nvSpPr>
        <p:spPr>
          <a:xfrm>
            <a:off x="970437" y="227708"/>
            <a:ext cx="4702365" cy="282919"/>
          </a:xfrm>
          <a:prstGeom prst="rect">
            <a:avLst/>
          </a:prstGeom>
        </p:spPr>
        <p:txBody>
          <a:bodyPr>
            <a:normAutofit/>
          </a:bodyPr>
          <a:lstStyle>
            <a:lvl1pPr marL="0" indent="0" algn="l">
              <a:buNone/>
              <a:defRPr sz="1154">
                <a:solidFill>
                  <a:srgbClr val="1498C3"/>
                </a:solidFill>
                <a:latin typeface="Alef" pitchFamily="2" charset="-79"/>
                <a:cs typeface="Alef" pitchFamily="2" charset="-79"/>
              </a:defRPr>
            </a:lvl1pPr>
          </a:lstStyle>
          <a:p>
            <a:pPr lvl="0"/>
            <a:r>
              <a:rPr lang="he-IL" dirty="0" smtClean="0"/>
              <a:t>סיכום 2015 ועיקרי תכנית עבודה 2016 </a:t>
            </a:r>
            <a:endParaRPr lang="he-IL" dirty="0"/>
          </a:p>
        </p:txBody>
      </p:sp>
      <p:pic>
        <p:nvPicPr>
          <p:cNvPr id="20" name="תמונה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1447" y="404038"/>
            <a:ext cx="217678" cy="115439"/>
          </a:xfrm>
          <a:prstGeom prst="rect">
            <a:avLst/>
          </a:prstGeom>
        </p:spPr>
      </p:pic>
      <p:sp>
        <p:nvSpPr>
          <p:cNvPr id="21" name="Slide Number Placeholder 5"/>
          <p:cNvSpPr>
            <a:spLocks noGrp="1"/>
          </p:cNvSpPr>
          <p:nvPr>
            <p:ph type="sldNum" sz="quarter" idx="12"/>
          </p:nvPr>
        </p:nvSpPr>
        <p:spPr>
          <a:xfrm>
            <a:off x="415156" y="6550691"/>
            <a:ext cx="890886" cy="152458"/>
          </a:xfrm>
          <a:prstGeom prst="rect">
            <a:avLst/>
          </a:prstGeom>
        </p:spPr>
        <p:txBody>
          <a:bodyPr/>
          <a:lstStyle>
            <a:lvl1pPr>
              <a:defRPr sz="898">
                <a:solidFill>
                  <a:schemeClr val="bg1"/>
                </a:solidFill>
                <a:latin typeface="Alef" pitchFamily="2" charset="-79"/>
                <a:cs typeface="Alef" pitchFamily="2" charset="-79"/>
              </a:defRPr>
            </a:lvl1pPr>
          </a:lstStyle>
          <a:p>
            <a:pPr algn="l" rtl="0"/>
            <a:fld id="{068BA912-6381-4F6D-9E0D-E3A4AD406B21}" type="slidenum">
              <a:rPr lang="he-IL" smtClean="0">
                <a:solidFill>
                  <a:prstClr val="white"/>
                </a:solidFill>
              </a:rPr>
              <a:pPr algn="l" rtl="0"/>
              <a:t>‹#›</a:t>
            </a:fld>
            <a:endParaRPr lang="he-IL">
              <a:solidFill>
                <a:prstClr val="white"/>
              </a:solidFill>
            </a:endParaRPr>
          </a:p>
        </p:txBody>
      </p:sp>
    </p:spTree>
    <p:extLst>
      <p:ext uri="{BB962C8B-B14F-4D97-AF65-F5344CB8AC3E}">
        <p14:creationId xmlns:p14="http://schemas.microsoft.com/office/powerpoint/2010/main" val="2731240543"/>
      </p:ext>
    </p:extLst>
  </p:cSld>
  <p:clrMapOvr>
    <a:masterClrMapping/>
  </p:clrMapOvr>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p:cSld name="10_Left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436119" y="808076"/>
            <a:ext cx="8271761" cy="5541093"/>
          </a:xfrm>
          <a:prstGeom prst="rect">
            <a:avLst/>
          </a:prstGeom>
        </p:spPr>
        <p:txBody>
          <a:bodyPr/>
          <a:lstStyle>
            <a:lvl1pPr>
              <a:defRPr>
                <a:solidFill>
                  <a:schemeClr val="tx1">
                    <a:lumMod val="75000"/>
                    <a:lumOff val="25000"/>
                  </a:schemeClr>
                </a:solidFill>
                <a:latin typeface="Alef" pitchFamily="2" charset="-79"/>
                <a:ea typeface="NarkissBlockMutagMF" pitchFamily="50" charset="-79"/>
                <a:cs typeface="Alef" pitchFamily="2" charset="-79"/>
              </a:defRPr>
            </a:lvl1pPr>
            <a:lvl2pPr>
              <a:defRPr>
                <a:solidFill>
                  <a:schemeClr val="tx1">
                    <a:lumMod val="75000"/>
                    <a:lumOff val="25000"/>
                  </a:schemeClr>
                </a:solidFill>
                <a:latin typeface="Alef" pitchFamily="2" charset="-79"/>
                <a:ea typeface="NarkissBlockMutagMF" pitchFamily="50" charset="-79"/>
                <a:cs typeface="Alef" pitchFamily="2" charset="-79"/>
              </a:defRPr>
            </a:lvl2pPr>
            <a:lvl3pPr>
              <a:defRPr>
                <a:solidFill>
                  <a:schemeClr val="tx1">
                    <a:lumMod val="75000"/>
                    <a:lumOff val="25000"/>
                  </a:schemeClr>
                </a:solidFill>
                <a:latin typeface="Alef" pitchFamily="2" charset="-79"/>
                <a:ea typeface="NarkissBlockMutagMF" pitchFamily="50" charset="-79"/>
                <a:cs typeface="Alef" pitchFamily="2" charset="-79"/>
              </a:defRPr>
            </a:lvl3pPr>
            <a:lvl4pPr>
              <a:defRPr>
                <a:solidFill>
                  <a:schemeClr val="tx1">
                    <a:lumMod val="75000"/>
                    <a:lumOff val="25000"/>
                  </a:schemeClr>
                </a:solidFill>
                <a:latin typeface="Alef" pitchFamily="2" charset="-79"/>
                <a:ea typeface="NarkissBlockMutagMF" pitchFamily="50" charset="-79"/>
                <a:cs typeface="Alef" pitchFamily="2" charset="-79"/>
              </a:defRPr>
            </a:lvl4pPr>
            <a:lvl5pPr>
              <a:defRPr>
                <a:solidFill>
                  <a:schemeClr val="tx1">
                    <a:lumMod val="75000"/>
                    <a:lumOff val="25000"/>
                  </a:schemeClr>
                </a:solidFill>
                <a:latin typeface="Alef" pitchFamily="2" charset="-79"/>
                <a:ea typeface="NarkissBlockMutagMF" pitchFamily="50" charset="-79"/>
                <a:cs typeface="Alef" pitchFamily="2" charset="-79"/>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
        <p:nvSpPr>
          <p:cNvPr id="7" name="Rectangle 3"/>
          <p:cNvSpPr/>
          <p:nvPr/>
        </p:nvSpPr>
        <p:spPr>
          <a:xfrm>
            <a:off x="763" y="6625653"/>
            <a:ext cx="9142473" cy="115439"/>
          </a:xfrm>
          <a:prstGeom prst="rect">
            <a:avLst/>
          </a:prstGeom>
          <a:solidFill>
            <a:srgbClr val="ECE4B8"/>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8" name="Rectangle 3"/>
          <p:cNvSpPr/>
          <p:nvPr/>
        </p:nvSpPr>
        <p:spPr>
          <a:xfrm>
            <a:off x="763" y="0"/>
            <a:ext cx="9142473" cy="115439"/>
          </a:xfrm>
          <a:prstGeom prst="rect">
            <a:avLst/>
          </a:prstGeom>
          <a:solidFill>
            <a:srgbClr val="BAE8F7"/>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0" name="מלבן 9"/>
          <p:cNvSpPr/>
          <p:nvPr/>
        </p:nvSpPr>
        <p:spPr>
          <a:xfrm>
            <a:off x="426732" y="6510739"/>
            <a:ext cx="435356" cy="230879"/>
          </a:xfrm>
          <a:prstGeom prst="rect">
            <a:avLst/>
          </a:prstGeom>
          <a:solidFill>
            <a:srgbClr val="1498C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673" dirty="0">
              <a:solidFill>
                <a:prstClr val="white"/>
              </a:solidFill>
            </a:endParaRPr>
          </a:p>
        </p:txBody>
      </p:sp>
      <p:sp>
        <p:nvSpPr>
          <p:cNvPr id="13" name="מלבן 12"/>
          <p:cNvSpPr/>
          <p:nvPr/>
        </p:nvSpPr>
        <p:spPr>
          <a:xfrm>
            <a:off x="858198" y="6626179"/>
            <a:ext cx="217678" cy="11543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5" name="מלבן 14"/>
          <p:cNvSpPr/>
          <p:nvPr/>
        </p:nvSpPr>
        <p:spPr>
          <a:xfrm>
            <a:off x="1079208" y="6511298"/>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6" name="מלבן 15"/>
          <p:cNvSpPr/>
          <p:nvPr/>
        </p:nvSpPr>
        <p:spPr>
          <a:xfrm>
            <a:off x="204930" y="6626179"/>
            <a:ext cx="217678" cy="115439"/>
          </a:xfrm>
          <a:prstGeom prst="rect">
            <a:avLst/>
          </a:prstGeom>
          <a:solidFill>
            <a:srgbClr val="D2C15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7" name="מלבן 16"/>
          <p:cNvSpPr/>
          <p:nvPr/>
        </p:nvSpPr>
        <p:spPr>
          <a:xfrm>
            <a:off x="857964" y="577197"/>
            <a:ext cx="217678" cy="115439"/>
          </a:xfrm>
          <a:prstGeom prst="rect">
            <a:avLst/>
          </a:prstGeom>
          <a:solidFill>
            <a:srgbClr val="60C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8" name="מלבן 17"/>
          <p:cNvSpPr/>
          <p:nvPr/>
        </p:nvSpPr>
        <p:spPr>
          <a:xfrm>
            <a:off x="422608" y="115439"/>
            <a:ext cx="435356" cy="230879"/>
          </a:xfrm>
          <a:prstGeom prst="rect">
            <a:avLst/>
          </a:prstGeom>
          <a:solidFill>
            <a:srgbClr val="DFD289"/>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19" name="מלבן 18"/>
          <p:cNvSpPr/>
          <p:nvPr/>
        </p:nvSpPr>
        <p:spPr>
          <a:xfrm>
            <a:off x="422608" y="346318"/>
            <a:ext cx="435356" cy="230879"/>
          </a:xfrm>
          <a:prstGeom prst="rect">
            <a:avLst/>
          </a:prstGeom>
          <a:solidFill>
            <a:srgbClr val="BFA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sz="1154">
              <a:solidFill>
                <a:prstClr val="white"/>
              </a:solidFill>
            </a:endParaRPr>
          </a:p>
        </p:txBody>
      </p:sp>
      <p:sp>
        <p:nvSpPr>
          <p:cNvPr id="5" name="מציין מיקום תוכן 4"/>
          <p:cNvSpPr>
            <a:spLocks noGrp="1"/>
          </p:cNvSpPr>
          <p:nvPr>
            <p:ph sz="quarter" idx="13" hasCustomPrompt="1"/>
          </p:nvPr>
        </p:nvSpPr>
        <p:spPr>
          <a:xfrm>
            <a:off x="970437" y="227708"/>
            <a:ext cx="4702365" cy="282919"/>
          </a:xfrm>
          <a:prstGeom prst="rect">
            <a:avLst/>
          </a:prstGeom>
        </p:spPr>
        <p:txBody>
          <a:bodyPr>
            <a:normAutofit/>
          </a:bodyPr>
          <a:lstStyle>
            <a:lvl1pPr marL="0" indent="0" algn="l">
              <a:buNone/>
              <a:defRPr sz="1154">
                <a:solidFill>
                  <a:srgbClr val="1498C3"/>
                </a:solidFill>
                <a:latin typeface="Alef" pitchFamily="2" charset="-79"/>
                <a:cs typeface="Alef" pitchFamily="2" charset="-79"/>
              </a:defRPr>
            </a:lvl1pPr>
          </a:lstStyle>
          <a:p>
            <a:pPr lvl="0"/>
            <a:r>
              <a:rPr lang="he-IL" dirty="0" smtClean="0"/>
              <a:t>סיכום 2015 ועיקרי תכנית עבודה 2016 </a:t>
            </a:r>
            <a:endParaRPr lang="he-IL" dirty="0"/>
          </a:p>
        </p:txBody>
      </p:sp>
      <p:pic>
        <p:nvPicPr>
          <p:cNvPr id="20" name="תמונה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1447" y="404038"/>
            <a:ext cx="217678" cy="115439"/>
          </a:xfrm>
          <a:prstGeom prst="rect">
            <a:avLst/>
          </a:prstGeom>
        </p:spPr>
      </p:pic>
      <p:sp>
        <p:nvSpPr>
          <p:cNvPr id="21" name="Slide Number Placeholder 5"/>
          <p:cNvSpPr>
            <a:spLocks noGrp="1"/>
          </p:cNvSpPr>
          <p:nvPr>
            <p:ph type="sldNum" sz="quarter" idx="12"/>
          </p:nvPr>
        </p:nvSpPr>
        <p:spPr>
          <a:xfrm>
            <a:off x="415156" y="6550691"/>
            <a:ext cx="890886" cy="152458"/>
          </a:xfrm>
          <a:prstGeom prst="rect">
            <a:avLst/>
          </a:prstGeom>
        </p:spPr>
        <p:txBody>
          <a:bodyPr/>
          <a:lstStyle>
            <a:lvl1pPr>
              <a:defRPr sz="898">
                <a:solidFill>
                  <a:schemeClr val="bg1"/>
                </a:solidFill>
                <a:latin typeface="Alef" pitchFamily="2" charset="-79"/>
                <a:cs typeface="Alef" pitchFamily="2" charset="-79"/>
              </a:defRPr>
            </a:lvl1pPr>
          </a:lstStyle>
          <a:p>
            <a:pPr algn="l" rtl="0"/>
            <a:fld id="{068BA912-6381-4F6D-9E0D-E3A4AD406B21}" type="slidenum">
              <a:rPr lang="he-IL" smtClean="0">
                <a:solidFill>
                  <a:prstClr val="white"/>
                </a:solidFill>
              </a:rPr>
              <a:pPr algn="l" rtl="0"/>
              <a:t>‹#›</a:t>
            </a:fld>
            <a:endParaRPr lang="he-IL">
              <a:solidFill>
                <a:prstClr val="white"/>
              </a:solidFill>
            </a:endParaRPr>
          </a:p>
        </p:txBody>
      </p:sp>
    </p:spTree>
    <p:extLst>
      <p:ext uri="{BB962C8B-B14F-4D97-AF65-F5344CB8AC3E}">
        <p14:creationId xmlns:p14="http://schemas.microsoft.com/office/powerpoint/2010/main" val="55999728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8_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702832"/>
            <a:ext cx="8229600" cy="692802"/>
          </a:xfrm>
          <a:prstGeom prst="rect">
            <a:avLst/>
          </a:prstGeom>
        </p:spPr>
        <p:txBody>
          <a:bodyPr lIns="0" tIns="0" rIns="0" bIns="0" anchor="t" anchorCtr="0">
            <a:noAutofit/>
          </a:bodyPr>
          <a:lstStyle>
            <a:lvl1pPr algn="r">
              <a:defRPr sz="3600" b="1">
                <a:solidFill>
                  <a:srgbClr val="0086CD"/>
                </a:solidFill>
                <a:effectLst/>
                <a:latin typeface="NarkissBlockMutagMF" pitchFamily="50" charset="-79"/>
                <a:ea typeface="NarkissBlockMutagMF" pitchFamily="50" charset="-79"/>
                <a:cs typeface="NarkissBlockMutagMF" pitchFamily="50" charset="-79"/>
              </a:defRPr>
            </a:lvl1pPr>
          </a:lstStyle>
          <a:p>
            <a:r>
              <a:rPr lang="he-IL" dirty="0" smtClean="0"/>
              <a:t>לחץ כדי לערוך סגנון כותרת של תבנית בסיס</a:t>
            </a:r>
            <a:endParaRPr lang="he-IL" dirty="0"/>
          </a:p>
        </p:txBody>
      </p:sp>
      <p:sp>
        <p:nvSpPr>
          <p:cNvPr id="3" name="מציין מיקום תוכן 2"/>
          <p:cNvSpPr>
            <a:spLocks noGrp="1"/>
          </p:cNvSpPr>
          <p:nvPr>
            <p:ph idx="1"/>
          </p:nvPr>
        </p:nvSpPr>
        <p:spPr>
          <a:xfrm>
            <a:off x="457200" y="1484784"/>
            <a:ext cx="8229600" cy="5040560"/>
          </a:xfrm>
          <a:prstGeom prst="rect">
            <a:avLst/>
          </a:prstGeom>
        </p:spPr>
        <p:txBody>
          <a:bodyPr/>
          <a:lstStyle>
            <a:lvl1pPr>
              <a:defRPr sz="1800">
                <a:solidFill>
                  <a:schemeClr val="tx1">
                    <a:lumMod val="75000"/>
                    <a:lumOff val="25000"/>
                  </a:schemeClr>
                </a:solidFill>
              </a:defRPr>
            </a:lvl1pPr>
            <a:lvl2pPr>
              <a:defRPr sz="2800">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pic>
        <p:nvPicPr>
          <p:cNvPr id="9" name="Picture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9512" y="252984"/>
            <a:ext cx="2090932" cy="396241"/>
          </a:xfrm>
          <a:prstGeom prst="rect">
            <a:avLst/>
          </a:prstGeom>
        </p:spPr>
      </p:pic>
    </p:spTree>
    <p:extLst>
      <p:ext uri="{BB962C8B-B14F-4D97-AF65-F5344CB8AC3E}">
        <p14:creationId xmlns:p14="http://schemas.microsoft.com/office/powerpoint/2010/main" val="541918319"/>
      </p:ext>
    </p:extLst>
  </p:cSld>
  <p:clrMapOvr>
    <a:masterClrMapping/>
  </p:clrMapOvr>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28650" y="365125"/>
            <a:ext cx="7886700" cy="1325563"/>
          </a:xfrm>
          <a:prstGeom prst="rect">
            <a:avLst/>
          </a:prstGeo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userDrawn="1">
  <p:cSld name="נקי">
    <p:spTree>
      <p:nvGrpSpPr>
        <p:cNvPr id="1" name="Shape 157"/>
        <p:cNvGrpSpPr/>
        <p:nvPr/>
      </p:nvGrpSpPr>
      <p:grpSpPr>
        <a:xfrm>
          <a:off x="0" y="0"/>
          <a:ext cx="0" cy="0"/>
          <a:chOff x="0" y="0"/>
          <a:chExt cx="0" cy="0"/>
        </a:xfrm>
      </p:grpSpPr>
      <p:sp>
        <p:nvSpPr>
          <p:cNvPr id="43" name="מלבן 42"/>
          <p:cNvSpPr/>
          <p:nvPr userDrawn="1"/>
        </p:nvSpPr>
        <p:spPr>
          <a:xfrm>
            <a:off x="1" y="0"/>
            <a:ext cx="9144000" cy="144000"/>
          </a:xfrm>
          <a:prstGeom prst="rect">
            <a:avLst/>
          </a:prstGeom>
          <a:solidFill>
            <a:srgbClr val="60D6EE"/>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4" name="מלבן 43"/>
          <p:cNvSpPr/>
          <p:nvPr userDrawn="1"/>
        </p:nvSpPr>
        <p:spPr>
          <a:xfrm>
            <a:off x="1" y="6716060"/>
            <a:ext cx="9144000" cy="144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673698890"/>
      </p:ext>
    </p:extLst>
  </p:cSld>
  <p:clrMapOvr>
    <a:masterClrMapping/>
  </p:clrMapOvr>
  <p:timing>
    <p:tnLst>
      <p:par>
        <p:cTn id="1" dur="indefinite" restart="never" nodeType="tmRoot"/>
      </p:par>
    </p:tnLst>
  </p:timing>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title">
  <p:cSld name="2_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a:prstGeom prst="rect">
            <a:avLst/>
          </a:prstGeom>
        </p:spPr>
        <p:txBody>
          <a:bodyPr>
            <a:noAutofit/>
          </a:bodyPr>
          <a:lstStyle>
            <a:lvl1pPr>
              <a:defRPr sz="5000" b="1">
                <a:solidFill>
                  <a:srgbClr val="2C4D76"/>
                </a:solidFill>
                <a:effectLst/>
                <a:latin typeface="Arial Rounded MT Bold" pitchFamily="34" charset="0"/>
                <a:cs typeface="Calibri" panose="020F0502020204030204" pitchFamily="34" charset="0"/>
              </a:defRPr>
            </a:lvl1pPr>
          </a:lstStyle>
          <a:p>
            <a:r>
              <a:rPr lang="he-IL" dirty="0" smtClean="0"/>
              <a:t>לחץ כדי לערוך סגנון כותרת של תבנית בסיס</a:t>
            </a:r>
            <a:endParaRPr lang="he-IL" dirty="0"/>
          </a:p>
        </p:txBody>
      </p:sp>
      <p:sp>
        <p:nvSpPr>
          <p:cNvPr id="3" name="כותרת משנה 2"/>
          <p:cNvSpPr>
            <a:spLocks noGrp="1"/>
          </p:cNvSpPr>
          <p:nvPr>
            <p:ph type="subTitle" idx="1"/>
          </p:nvPr>
        </p:nvSpPr>
        <p:spPr>
          <a:xfrm>
            <a:off x="1371600" y="3886200"/>
            <a:ext cx="6400800" cy="1752600"/>
          </a:xfrm>
          <a:prstGeom prst="rect">
            <a:avLst/>
          </a:prstGeom>
          <a:effectLst/>
        </p:spPr>
        <p:txBody>
          <a:bodyPr/>
          <a:lstStyle>
            <a:lvl1pPr marL="0" indent="0" algn="ctr">
              <a:buNone/>
              <a:defRPr b="0" cap="none" spc="0">
                <a:ln w="18415" cmpd="sng">
                  <a:solidFill>
                    <a:srgbClr val="FFFFFF"/>
                  </a:solidFill>
                  <a:prstDash val="solid"/>
                </a:ln>
                <a:solidFill>
                  <a:srgbClr val="FFFFFF"/>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dirty="0"/>
          </a:p>
        </p:txBody>
      </p:sp>
      <p:sp>
        <p:nvSpPr>
          <p:cNvPr id="5" name="מציין מיקום של כותרת תחתונה 4"/>
          <p:cNvSpPr>
            <a:spLocks noGrp="1"/>
          </p:cNvSpPr>
          <p:nvPr>
            <p:ph type="ftr" sz="quarter" idx="11"/>
          </p:nvPr>
        </p:nvSpPr>
        <p:spPr>
          <a:xfrm>
            <a:off x="3131840" y="6381328"/>
            <a:ext cx="2895600" cy="365125"/>
          </a:xfrm>
          <a:prstGeom prst="rect">
            <a:avLst/>
          </a:prstGeom>
        </p:spPr>
        <p:txBody>
          <a:bodyPr/>
          <a:lstStyle>
            <a:lvl1pPr>
              <a:defRPr>
                <a:cs typeface="Calibri" panose="020F0502020204030204" pitchFamily="34" charset="0"/>
              </a:defRPr>
            </a:lvl1pPr>
          </a:lstStyle>
          <a:p>
            <a:endParaRPr lang="he-IL" dirty="0">
              <a:solidFill>
                <a:prstClr val="black"/>
              </a:solidFill>
            </a:endParaRPr>
          </a:p>
        </p:txBody>
      </p:sp>
      <p:grpSp>
        <p:nvGrpSpPr>
          <p:cNvPr id="6" name="Group 33"/>
          <p:cNvGrpSpPr>
            <a:grpSpLocks/>
          </p:cNvGrpSpPr>
          <p:nvPr userDrawn="1"/>
        </p:nvGrpSpPr>
        <p:grpSpPr bwMode="auto">
          <a:xfrm>
            <a:off x="-180975" y="2749550"/>
            <a:ext cx="2376488" cy="1358900"/>
            <a:chOff x="1752" y="4421"/>
            <a:chExt cx="2131" cy="1226"/>
          </a:xfrm>
        </p:grpSpPr>
        <p:sp>
          <p:nvSpPr>
            <p:cNvPr id="7" name="Oval 34"/>
            <p:cNvSpPr>
              <a:spLocks noChangeArrowheads="1"/>
            </p:cNvSpPr>
            <p:nvPr userDrawn="1"/>
          </p:nvSpPr>
          <p:spPr bwMode="auto">
            <a:xfrm>
              <a:off x="1752" y="5375"/>
              <a:ext cx="272" cy="272"/>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8" name="Oval 35"/>
            <p:cNvSpPr>
              <a:spLocks noChangeAspect="1" noChangeArrowheads="1"/>
            </p:cNvSpPr>
            <p:nvPr userDrawn="1"/>
          </p:nvSpPr>
          <p:spPr bwMode="auto">
            <a:xfrm>
              <a:off x="2160" y="5402"/>
              <a:ext cx="218" cy="218"/>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9" name="Oval 36"/>
            <p:cNvSpPr>
              <a:spLocks noChangeAspect="1" noChangeArrowheads="1"/>
            </p:cNvSpPr>
            <p:nvPr userDrawn="1"/>
          </p:nvSpPr>
          <p:spPr bwMode="auto">
            <a:xfrm>
              <a:off x="2568" y="5423"/>
              <a:ext cx="175" cy="175"/>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10" name="Oval 37"/>
            <p:cNvSpPr>
              <a:spLocks noChangeAspect="1" noChangeArrowheads="1"/>
            </p:cNvSpPr>
            <p:nvPr userDrawn="1"/>
          </p:nvSpPr>
          <p:spPr bwMode="auto">
            <a:xfrm>
              <a:off x="2976" y="5440"/>
              <a:ext cx="141" cy="141"/>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11" name="Oval 38"/>
            <p:cNvSpPr>
              <a:spLocks noChangeAspect="1" noChangeArrowheads="1"/>
            </p:cNvSpPr>
            <p:nvPr userDrawn="1"/>
          </p:nvSpPr>
          <p:spPr bwMode="auto">
            <a:xfrm>
              <a:off x="3384" y="5454"/>
              <a:ext cx="113" cy="113"/>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12" name="Oval 39"/>
            <p:cNvSpPr>
              <a:spLocks noChangeAspect="1" noChangeArrowheads="1"/>
            </p:cNvSpPr>
            <p:nvPr userDrawn="1"/>
          </p:nvSpPr>
          <p:spPr bwMode="auto">
            <a:xfrm>
              <a:off x="3792" y="5465"/>
              <a:ext cx="91" cy="91"/>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13" name="Oval 40"/>
            <p:cNvSpPr>
              <a:spLocks noChangeAspect="1" noChangeArrowheads="1"/>
            </p:cNvSpPr>
            <p:nvPr userDrawn="1"/>
          </p:nvSpPr>
          <p:spPr bwMode="auto">
            <a:xfrm>
              <a:off x="1779" y="5057"/>
              <a:ext cx="218" cy="218"/>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14" name="Oval 41"/>
            <p:cNvSpPr>
              <a:spLocks noChangeAspect="1" noChangeArrowheads="1"/>
            </p:cNvSpPr>
            <p:nvPr userDrawn="1"/>
          </p:nvSpPr>
          <p:spPr bwMode="auto">
            <a:xfrm>
              <a:off x="2182" y="5079"/>
              <a:ext cx="175" cy="174"/>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15" name="Oval 42"/>
            <p:cNvSpPr>
              <a:spLocks noChangeAspect="1" noChangeArrowheads="1"/>
            </p:cNvSpPr>
            <p:nvPr userDrawn="1"/>
          </p:nvSpPr>
          <p:spPr bwMode="auto">
            <a:xfrm>
              <a:off x="2586" y="5095"/>
              <a:ext cx="140" cy="141"/>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16" name="Oval 43"/>
            <p:cNvSpPr>
              <a:spLocks noChangeAspect="1" noChangeArrowheads="1"/>
            </p:cNvSpPr>
            <p:nvPr userDrawn="1"/>
          </p:nvSpPr>
          <p:spPr bwMode="auto">
            <a:xfrm>
              <a:off x="2990" y="5109"/>
              <a:ext cx="113" cy="113"/>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17" name="Oval 44"/>
            <p:cNvSpPr>
              <a:spLocks noChangeAspect="1" noChangeArrowheads="1"/>
            </p:cNvSpPr>
            <p:nvPr userDrawn="1"/>
          </p:nvSpPr>
          <p:spPr bwMode="auto">
            <a:xfrm>
              <a:off x="3396" y="5120"/>
              <a:ext cx="90" cy="91"/>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18" name="Oval 45"/>
            <p:cNvSpPr>
              <a:spLocks noChangeAspect="1" noChangeArrowheads="1"/>
            </p:cNvSpPr>
            <p:nvPr userDrawn="1"/>
          </p:nvSpPr>
          <p:spPr bwMode="auto">
            <a:xfrm>
              <a:off x="3801" y="5129"/>
              <a:ext cx="73" cy="73"/>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19" name="Oval 46"/>
            <p:cNvSpPr>
              <a:spLocks noChangeAspect="1" noChangeArrowheads="1"/>
            </p:cNvSpPr>
            <p:nvPr userDrawn="1"/>
          </p:nvSpPr>
          <p:spPr bwMode="auto">
            <a:xfrm>
              <a:off x="1801" y="4739"/>
              <a:ext cx="174" cy="174"/>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20" name="Oval 47"/>
            <p:cNvSpPr>
              <a:spLocks noChangeAspect="1" noChangeArrowheads="1"/>
            </p:cNvSpPr>
            <p:nvPr userDrawn="1"/>
          </p:nvSpPr>
          <p:spPr bwMode="auto">
            <a:xfrm>
              <a:off x="2199" y="4756"/>
              <a:ext cx="140" cy="140"/>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21" name="Oval 48"/>
            <p:cNvSpPr>
              <a:spLocks noChangeAspect="1" noChangeArrowheads="1"/>
            </p:cNvSpPr>
            <p:nvPr userDrawn="1"/>
          </p:nvSpPr>
          <p:spPr bwMode="auto">
            <a:xfrm>
              <a:off x="2600" y="4770"/>
              <a:ext cx="112" cy="112"/>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22" name="Oval 49"/>
            <p:cNvSpPr>
              <a:spLocks noChangeAspect="1" noChangeArrowheads="1"/>
            </p:cNvSpPr>
            <p:nvPr userDrawn="1"/>
          </p:nvSpPr>
          <p:spPr bwMode="auto">
            <a:xfrm>
              <a:off x="3002" y="4781"/>
              <a:ext cx="90" cy="90"/>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23" name="Oval 50"/>
            <p:cNvSpPr>
              <a:spLocks noChangeAspect="1" noChangeArrowheads="1"/>
            </p:cNvSpPr>
            <p:nvPr userDrawn="1"/>
          </p:nvSpPr>
          <p:spPr bwMode="auto">
            <a:xfrm>
              <a:off x="3404" y="4790"/>
              <a:ext cx="73" cy="72"/>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24" name="Oval 51"/>
            <p:cNvSpPr>
              <a:spLocks noChangeAspect="1" noChangeArrowheads="1"/>
            </p:cNvSpPr>
            <p:nvPr userDrawn="1"/>
          </p:nvSpPr>
          <p:spPr bwMode="auto">
            <a:xfrm>
              <a:off x="3809" y="4797"/>
              <a:ext cx="58" cy="58"/>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25" name="Oval 52"/>
            <p:cNvSpPr>
              <a:spLocks noChangeAspect="1" noChangeArrowheads="1"/>
            </p:cNvSpPr>
            <p:nvPr userDrawn="1"/>
          </p:nvSpPr>
          <p:spPr bwMode="auto">
            <a:xfrm>
              <a:off x="1818" y="4421"/>
              <a:ext cx="139" cy="138"/>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26" name="Oval 53"/>
            <p:cNvSpPr>
              <a:spLocks noChangeAspect="1" noChangeArrowheads="1"/>
            </p:cNvSpPr>
            <p:nvPr userDrawn="1"/>
          </p:nvSpPr>
          <p:spPr bwMode="auto">
            <a:xfrm>
              <a:off x="2214" y="4435"/>
              <a:ext cx="111" cy="110"/>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27" name="Oval 54"/>
            <p:cNvSpPr>
              <a:spLocks noChangeAspect="1" noChangeArrowheads="1"/>
            </p:cNvSpPr>
            <p:nvPr userDrawn="1"/>
          </p:nvSpPr>
          <p:spPr bwMode="auto">
            <a:xfrm>
              <a:off x="2611" y="4445"/>
              <a:ext cx="89" cy="89"/>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28" name="Oval 55"/>
            <p:cNvSpPr>
              <a:spLocks noChangeAspect="1" noChangeArrowheads="1"/>
            </p:cNvSpPr>
            <p:nvPr userDrawn="1"/>
          </p:nvSpPr>
          <p:spPr bwMode="auto">
            <a:xfrm>
              <a:off x="3011" y="4454"/>
              <a:ext cx="72" cy="72"/>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29" name="Oval 56"/>
            <p:cNvSpPr>
              <a:spLocks noChangeAspect="1" noChangeArrowheads="1"/>
            </p:cNvSpPr>
            <p:nvPr userDrawn="1"/>
          </p:nvSpPr>
          <p:spPr bwMode="auto">
            <a:xfrm>
              <a:off x="3412" y="4461"/>
              <a:ext cx="57" cy="57"/>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sp>
          <p:nvSpPr>
            <p:cNvPr id="30" name="Oval 57"/>
            <p:cNvSpPr>
              <a:spLocks noChangeAspect="1" noChangeArrowheads="1"/>
            </p:cNvSpPr>
            <p:nvPr userDrawn="1"/>
          </p:nvSpPr>
          <p:spPr bwMode="auto">
            <a:xfrm>
              <a:off x="3815" y="4467"/>
              <a:ext cx="46" cy="46"/>
            </a:xfrm>
            <a:prstGeom prst="ellipse">
              <a:avLst/>
            </a:prstGeom>
            <a:solidFill>
              <a:srgbClr val="FFFFFF">
                <a:alpha val="30000"/>
              </a:srgbClr>
            </a:solidFill>
            <a:ln w="9525">
              <a:noFill/>
              <a:round/>
              <a:headEnd/>
              <a:tailEnd/>
            </a:ln>
            <a:effectLst/>
          </p:spPr>
          <p:txBody>
            <a:bodyPr wrap="none" anchor="ctr"/>
            <a:lstStyle/>
            <a:p>
              <a:endParaRPr lang="he-IL" dirty="0">
                <a:cs typeface="Calibri" panose="020F0502020204030204" pitchFamily="34" charset="0"/>
              </a:endParaRPr>
            </a:p>
          </p:txBody>
        </p:sp>
      </p:grpSp>
    </p:spTree>
    <p:extLst>
      <p:ext uri="{BB962C8B-B14F-4D97-AF65-F5344CB8AC3E}">
        <p14:creationId xmlns:p14="http://schemas.microsoft.com/office/powerpoint/2010/main" val="2940132428"/>
      </p:ext>
    </p:extLst>
  </p:cSld>
  <p:clrMapOvr>
    <a:masterClrMapping/>
  </p:clrMapOvr>
  <p:timing>
    <p:tnLst>
      <p:par>
        <p:cTn id="1" dur="indefinite" restart="never" nodeType="tmRoot"/>
      </p:par>
    </p:tnLst>
  </p:timing>
</p:sldLayout>
</file>

<file path=ppt/slideLayouts/slideLayout75.xml><?xml version="1.0" encoding="utf-8"?>
<p:sldLayout xmlns:a="http://schemas.openxmlformats.org/drawingml/2006/main" xmlns:r="http://schemas.openxmlformats.org/officeDocument/2006/relationships" xmlns:p="http://schemas.openxmlformats.org/presentationml/2006/main" userDrawn="1">
  <p:cSld name="שקופית כותרת">
    <p:spTree>
      <p:nvGrpSpPr>
        <p:cNvPr id="1" name=""/>
        <p:cNvGrpSpPr/>
        <p:nvPr/>
      </p:nvGrpSpPr>
      <p:grpSpPr>
        <a:xfrm>
          <a:off x="0" y="0"/>
          <a:ext cx="0" cy="0"/>
          <a:chOff x="0" y="0"/>
          <a:chExt cx="0" cy="0"/>
        </a:xfrm>
      </p:grpSpPr>
      <p:sp>
        <p:nvSpPr>
          <p:cNvPr id="14" name="משולש ישר-זווית 13"/>
          <p:cNvSpPr/>
          <p:nvPr userDrawn="1"/>
        </p:nvSpPr>
        <p:spPr>
          <a:xfrm flipH="1" flipV="1">
            <a:off x="0" y="0"/>
            <a:ext cx="9144000" cy="404664"/>
          </a:xfrm>
          <a:prstGeom prst="r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5" name="משולש ישר-זווית 14"/>
          <p:cNvSpPr/>
          <p:nvPr userDrawn="1"/>
        </p:nvSpPr>
        <p:spPr>
          <a:xfrm>
            <a:off x="0" y="6453336"/>
            <a:ext cx="9144000" cy="404664"/>
          </a:xfrm>
          <a:prstGeom prst="r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5" name="תמונה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79512" y="188640"/>
            <a:ext cx="2160240" cy="288032"/>
          </a:xfrm>
          <a:prstGeom prst="rect">
            <a:avLst/>
          </a:prstGeom>
        </p:spPr>
      </p:pic>
    </p:spTree>
    <p:extLst>
      <p:ext uri="{BB962C8B-B14F-4D97-AF65-F5344CB8AC3E}">
        <p14:creationId xmlns:p14="http://schemas.microsoft.com/office/powerpoint/2010/main" val="3815212991"/>
      </p:ext>
    </p:extLst>
  </p:cSld>
  <p:clrMapOvr>
    <a:masterClrMapping/>
  </p:clrMapOvr>
  <p:timing>
    <p:tnLst>
      <p:par>
        <p:cTn id="1" dur="indefinite" restart="never" nodeType="tmRoot"/>
      </p:par>
    </p:tnLst>
  </p:timing>
</p:sldLayout>
</file>

<file path=ppt/slideLayouts/slideLayout76.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143000" y="1122363"/>
            <a:ext cx="6858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D5CF0233-CD85-4DAC-8CFD-40FE53A4AF93}" type="datetimeFigureOut">
              <a:rPr lang="he-IL" smtClean="0"/>
              <a:t>כ'/אייר/תש"ף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D46EDD7-5349-466E-B4E2-DF19B61D3C16}" type="slidenum">
              <a:rPr lang="he-IL" smtClean="0"/>
              <a:t>‹#›</a:t>
            </a:fld>
            <a:endParaRPr lang="he-IL"/>
          </a:p>
        </p:txBody>
      </p:sp>
    </p:spTree>
    <p:extLst>
      <p:ext uri="{BB962C8B-B14F-4D97-AF65-F5344CB8AC3E}">
        <p14:creationId xmlns:p14="http://schemas.microsoft.com/office/powerpoint/2010/main" val="311499530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D5CF0233-CD85-4DAC-8CFD-40FE53A4AF93}" type="datetimeFigureOut">
              <a:rPr lang="he-IL" smtClean="0"/>
              <a:t>כ'/אייר/תש"ף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D46EDD7-5349-466E-B4E2-DF19B61D3C16}" type="slidenum">
              <a:rPr lang="he-IL" smtClean="0"/>
              <a:t>‹#›</a:t>
            </a:fld>
            <a:endParaRPr lang="he-IL"/>
          </a:p>
        </p:txBody>
      </p:sp>
    </p:spTree>
    <p:extLst>
      <p:ext uri="{BB962C8B-B14F-4D97-AF65-F5344CB8AC3E}">
        <p14:creationId xmlns:p14="http://schemas.microsoft.com/office/powerpoint/2010/main" val="335406671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623888" y="1709738"/>
            <a:ext cx="78867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מציין מיקום של תאריך 3"/>
          <p:cNvSpPr>
            <a:spLocks noGrp="1"/>
          </p:cNvSpPr>
          <p:nvPr>
            <p:ph type="dt" sz="half" idx="10"/>
          </p:nvPr>
        </p:nvSpPr>
        <p:spPr/>
        <p:txBody>
          <a:bodyPr/>
          <a:lstStyle/>
          <a:p>
            <a:fld id="{D5CF0233-CD85-4DAC-8CFD-40FE53A4AF93}" type="datetimeFigureOut">
              <a:rPr lang="he-IL" smtClean="0"/>
              <a:t>כ'/אייר/תש"ף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D46EDD7-5349-466E-B4E2-DF19B61D3C16}" type="slidenum">
              <a:rPr lang="he-IL" smtClean="0"/>
              <a:t>‹#›</a:t>
            </a:fld>
            <a:endParaRPr lang="he-IL"/>
          </a:p>
        </p:txBody>
      </p:sp>
    </p:spTree>
    <p:extLst>
      <p:ext uri="{BB962C8B-B14F-4D97-AF65-F5344CB8AC3E}">
        <p14:creationId xmlns:p14="http://schemas.microsoft.com/office/powerpoint/2010/main" val="195641973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628650" y="1825625"/>
            <a:ext cx="386715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825625"/>
            <a:ext cx="386715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D5CF0233-CD85-4DAC-8CFD-40FE53A4AF93}" type="datetimeFigureOut">
              <a:rPr lang="he-IL" smtClean="0"/>
              <a:t>כ'/אייר/תש"ף</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D46EDD7-5349-466E-B4E2-DF19B61D3C16}" type="slidenum">
              <a:rPr lang="he-IL" smtClean="0"/>
              <a:t>‹#›</a:t>
            </a:fld>
            <a:endParaRPr lang="he-IL"/>
          </a:p>
        </p:txBody>
      </p:sp>
    </p:spTree>
    <p:extLst>
      <p:ext uri="{BB962C8B-B14F-4D97-AF65-F5344CB8AC3E}">
        <p14:creationId xmlns:p14="http://schemas.microsoft.com/office/powerpoint/2010/main" val="2985045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9_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702832"/>
            <a:ext cx="8229600" cy="692802"/>
          </a:xfrm>
          <a:prstGeom prst="rect">
            <a:avLst/>
          </a:prstGeom>
        </p:spPr>
        <p:txBody>
          <a:bodyPr lIns="0" tIns="0" rIns="0" bIns="0" anchor="t" anchorCtr="0">
            <a:noAutofit/>
          </a:bodyPr>
          <a:lstStyle>
            <a:lvl1pPr algn="r">
              <a:defRPr sz="3600" b="1">
                <a:solidFill>
                  <a:srgbClr val="0086CD"/>
                </a:solidFill>
                <a:effectLst/>
                <a:latin typeface="NarkissBlockMutagMF" pitchFamily="50" charset="-79"/>
                <a:ea typeface="NarkissBlockMutagMF" pitchFamily="50" charset="-79"/>
                <a:cs typeface="+mn-cs"/>
              </a:defRPr>
            </a:lvl1pPr>
          </a:lstStyle>
          <a:p>
            <a:r>
              <a:rPr lang="he-IL" dirty="0" smtClean="0"/>
              <a:t>לחץ כדי לערוך סגנון כותרת של תבנית בסיס</a:t>
            </a:r>
            <a:endParaRPr lang="he-IL" dirty="0"/>
          </a:p>
        </p:txBody>
      </p:sp>
      <p:sp>
        <p:nvSpPr>
          <p:cNvPr id="3" name="מציין מיקום תוכן 2"/>
          <p:cNvSpPr>
            <a:spLocks noGrp="1"/>
          </p:cNvSpPr>
          <p:nvPr>
            <p:ph idx="1"/>
          </p:nvPr>
        </p:nvSpPr>
        <p:spPr>
          <a:xfrm>
            <a:off x="457200" y="1484784"/>
            <a:ext cx="8229600" cy="5040560"/>
          </a:xfrm>
          <a:prstGeom prst="rect">
            <a:avLst/>
          </a:prstGeom>
        </p:spPr>
        <p:txBody>
          <a:bodyPr/>
          <a:lstStyle>
            <a:lvl1pPr>
              <a:defRPr sz="1800">
                <a:solidFill>
                  <a:schemeClr val="tx1">
                    <a:lumMod val="75000"/>
                    <a:lumOff val="25000"/>
                  </a:schemeClr>
                </a:solidFill>
                <a:cs typeface="+mn-cs"/>
              </a:defRPr>
            </a:lvl1pPr>
            <a:lvl2pPr>
              <a:defRPr sz="2800">
                <a:solidFill>
                  <a:schemeClr val="tx1">
                    <a:lumMod val="75000"/>
                    <a:lumOff val="25000"/>
                  </a:schemeClr>
                </a:solidFill>
                <a:cs typeface="+mn-cs"/>
              </a:defRPr>
            </a:lvl2pPr>
            <a:lvl3pPr>
              <a:defRPr>
                <a:solidFill>
                  <a:schemeClr val="tx1">
                    <a:lumMod val="75000"/>
                    <a:lumOff val="25000"/>
                  </a:schemeClr>
                </a:solidFill>
                <a:cs typeface="+mn-cs"/>
              </a:defRPr>
            </a:lvl3pPr>
            <a:lvl4pPr>
              <a:defRPr>
                <a:solidFill>
                  <a:schemeClr val="tx1">
                    <a:lumMod val="75000"/>
                    <a:lumOff val="25000"/>
                  </a:schemeClr>
                </a:solidFill>
                <a:cs typeface="+mn-cs"/>
              </a:defRPr>
            </a:lvl4pPr>
            <a:lvl5pPr>
              <a:defRPr>
                <a:solidFill>
                  <a:schemeClr val="tx1">
                    <a:lumMod val="75000"/>
                    <a:lumOff val="25000"/>
                  </a:schemeClr>
                </a:solidFill>
                <a:cs typeface="+mn-cs"/>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pic>
        <p:nvPicPr>
          <p:cNvPr id="9" name="Picture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9512" y="252984"/>
            <a:ext cx="2090932" cy="396241"/>
          </a:xfrm>
          <a:prstGeom prst="rect">
            <a:avLst/>
          </a:prstGeom>
        </p:spPr>
      </p:pic>
    </p:spTree>
    <p:extLst>
      <p:ext uri="{BB962C8B-B14F-4D97-AF65-F5344CB8AC3E}">
        <p14:creationId xmlns:p14="http://schemas.microsoft.com/office/powerpoint/2010/main" val="3934407340"/>
      </p:ext>
    </p:extLst>
  </p:cSld>
  <p:clrMapOvr>
    <a:masterClrMapping/>
  </p:clrMapOvr>
  <p:timing>
    <p:tnLst>
      <p:par>
        <p:cTn id="1" dur="indefinite" restart="never" nodeType="tmRoot"/>
      </p:par>
    </p:tnLst>
  </p:timing>
</p:sldLayout>
</file>

<file path=ppt/slideLayouts/slideLayout80.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630238" y="365125"/>
            <a:ext cx="78867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630238" y="2505075"/>
            <a:ext cx="3868737"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מציין מיקום תוכן 5"/>
          <p:cNvSpPr>
            <a:spLocks noGrp="1"/>
          </p:cNvSpPr>
          <p:nvPr>
            <p:ph sz="quarter" idx="4"/>
          </p:nvPr>
        </p:nvSpPr>
        <p:spPr>
          <a:xfrm>
            <a:off x="4629150" y="2505075"/>
            <a:ext cx="3887788"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D5CF0233-CD85-4DAC-8CFD-40FE53A4AF93}" type="datetimeFigureOut">
              <a:rPr lang="he-IL" smtClean="0"/>
              <a:t>כ'/אייר/תש"ף</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9D46EDD7-5349-466E-B4E2-DF19B61D3C16}" type="slidenum">
              <a:rPr lang="he-IL" smtClean="0"/>
              <a:t>‹#›</a:t>
            </a:fld>
            <a:endParaRPr lang="he-IL"/>
          </a:p>
        </p:txBody>
      </p:sp>
    </p:spTree>
    <p:extLst>
      <p:ext uri="{BB962C8B-B14F-4D97-AF65-F5344CB8AC3E}">
        <p14:creationId xmlns:p14="http://schemas.microsoft.com/office/powerpoint/2010/main" val="74597325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D5CF0233-CD85-4DAC-8CFD-40FE53A4AF93}" type="datetimeFigureOut">
              <a:rPr lang="he-IL" smtClean="0"/>
              <a:t>כ'/אייר/תש"ף</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9D46EDD7-5349-466E-B4E2-DF19B61D3C16}" type="slidenum">
              <a:rPr lang="he-IL" smtClean="0"/>
              <a:t>‹#›</a:t>
            </a:fld>
            <a:endParaRPr lang="he-IL"/>
          </a:p>
        </p:txBody>
      </p:sp>
    </p:spTree>
    <p:extLst>
      <p:ext uri="{BB962C8B-B14F-4D97-AF65-F5344CB8AC3E}">
        <p14:creationId xmlns:p14="http://schemas.microsoft.com/office/powerpoint/2010/main" val="3866568084"/>
      </p:ext>
    </p:extLst>
  </p:cSld>
  <p:clrMapOvr>
    <a:masterClrMapping/>
  </p:clrMapOvr>
  <p:timing>
    <p:tnLst>
      <p:par>
        <p:cTn id="1" dur="indefinite" restart="never" nodeType="tmRoot"/>
      </p:par>
    </p:tnLst>
  </p:timing>
</p:sldLayout>
</file>

<file path=ppt/slideLayouts/slideLayout82.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D5CF0233-CD85-4DAC-8CFD-40FE53A4AF93}" type="datetimeFigureOut">
              <a:rPr lang="he-IL" smtClean="0"/>
              <a:t>כ'/אייר/תש"ף</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9D46EDD7-5349-466E-B4E2-DF19B61D3C16}" type="slidenum">
              <a:rPr lang="he-IL" smtClean="0"/>
              <a:t>‹#›</a:t>
            </a:fld>
            <a:endParaRPr lang="he-IL"/>
          </a:p>
        </p:txBody>
      </p:sp>
    </p:spTree>
    <p:extLst>
      <p:ext uri="{BB962C8B-B14F-4D97-AF65-F5344CB8AC3E}">
        <p14:creationId xmlns:p14="http://schemas.microsoft.com/office/powerpoint/2010/main" val="157495786"/>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630238" y="457200"/>
            <a:ext cx="2949575"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D5CF0233-CD85-4DAC-8CFD-40FE53A4AF93}" type="datetimeFigureOut">
              <a:rPr lang="he-IL" smtClean="0"/>
              <a:t>כ'/אייר/תש"ף</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D46EDD7-5349-466E-B4E2-DF19B61D3C16}" type="slidenum">
              <a:rPr lang="he-IL" smtClean="0"/>
              <a:t>‹#›</a:t>
            </a:fld>
            <a:endParaRPr lang="he-IL"/>
          </a:p>
        </p:txBody>
      </p:sp>
    </p:spTree>
    <p:extLst>
      <p:ext uri="{BB962C8B-B14F-4D97-AF65-F5344CB8AC3E}">
        <p14:creationId xmlns:p14="http://schemas.microsoft.com/office/powerpoint/2010/main" val="4178568292"/>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630238" y="457200"/>
            <a:ext cx="2949575"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D5CF0233-CD85-4DAC-8CFD-40FE53A4AF93}" type="datetimeFigureOut">
              <a:rPr lang="he-IL" smtClean="0"/>
              <a:t>כ'/אייר/תש"ף</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D46EDD7-5349-466E-B4E2-DF19B61D3C16}" type="slidenum">
              <a:rPr lang="he-IL" smtClean="0"/>
              <a:t>‹#›</a:t>
            </a:fld>
            <a:endParaRPr lang="he-IL"/>
          </a:p>
        </p:txBody>
      </p:sp>
    </p:spTree>
    <p:extLst>
      <p:ext uri="{BB962C8B-B14F-4D97-AF65-F5344CB8AC3E}">
        <p14:creationId xmlns:p14="http://schemas.microsoft.com/office/powerpoint/2010/main" val="3211928755"/>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D5CF0233-CD85-4DAC-8CFD-40FE53A4AF93}" type="datetimeFigureOut">
              <a:rPr lang="he-IL" smtClean="0"/>
              <a:t>כ'/אייר/תש"ף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D46EDD7-5349-466E-B4E2-DF19B61D3C16}" type="slidenum">
              <a:rPr lang="he-IL" smtClean="0"/>
              <a:t>‹#›</a:t>
            </a:fld>
            <a:endParaRPr lang="he-IL"/>
          </a:p>
        </p:txBody>
      </p:sp>
    </p:spTree>
    <p:extLst>
      <p:ext uri="{BB962C8B-B14F-4D97-AF65-F5344CB8AC3E}">
        <p14:creationId xmlns:p14="http://schemas.microsoft.com/office/powerpoint/2010/main" val="387385520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543675" y="365125"/>
            <a:ext cx="1971675"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628650" y="365125"/>
            <a:ext cx="5762625" cy="5811838"/>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D5CF0233-CD85-4DAC-8CFD-40FE53A4AF93}" type="datetimeFigureOut">
              <a:rPr lang="he-IL" smtClean="0"/>
              <a:t>כ'/אייר/תש"ף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D46EDD7-5349-466E-B4E2-DF19B61D3C16}" type="slidenum">
              <a:rPr lang="he-IL" smtClean="0"/>
              <a:t>‹#›</a:t>
            </a:fld>
            <a:endParaRPr lang="he-IL"/>
          </a:p>
        </p:txBody>
      </p:sp>
    </p:spTree>
    <p:extLst>
      <p:ext uri="{BB962C8B-B14F-4D97-AF65-F5344CB8AC3E}">
        <p14:creationId xmlns:p14="http://schemas.microsoft.com/office/powerpoint/2010/main" val="3170906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10_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451104"/>
            <a:ext cx="8435280" cy="692802"/>
          </a:xfrm>
          <a:prstGeom prst="rect">
            <a:avLst/>
          </a:prstGeom>
        </p:spPr>
        <p:txBody>
          <a:bodyPr lIns="0" tIns="0" rIns="0" bIns="0" anchor="t" anchorCtr="0">
            <a:noAutofit/>
          </a:bodyPr>
          <a:lstStyle>
            <a:lvl1pPr algn="r">
              <a:defRPr sz="3600" b="1">
                <a:solidFill>
                  <a:srgbClr val="0086CD"/>
                </a:solidFill>
                <a:effectLst/>
                <a:latin typeface="NarkissBlockMutagMF" pitchFamily="50" charset="-79"/>
                <a:ea typeface="NarkissBlockMutagMF" pitchFamily="50" charset="-79"/>
                <a:cs typeface="+mn-cs"/>
              </a:defRPr>
            </a:lvl1pPr>
          </a:lstStyle>
          <a:p>
            <a:r>
              <a:rPr lang="he-IL" dirty="0" smtClean="0"/>
              <a:t>לחץ כדי לערוך סגנון כותרת של תבנית בסיס</a:t>
            </a:r>
            <a:endParaRPr lang="he-IL" dirty="0"/>
          </a:p>
        </p:txBody>
      </p:sp>
      <p:sp>
        <p:nvSpPr>
          <p:cNvPr id="3" name="מציין מיקום תוכן 2"/>
          <p:cNvSpPr>
            <a:spLocks noGrp="1"/>
          </p:cNvSpPr>
          <p:nvPr>
            <p:ph idx="1"/>
          </p:nvPr>
        </p:nvSpPr>
        <p:spPr>
          <a:xfrm>
            <a:off x="457200" y="1340768"/>
            <a:ext cx="8435280" cy="5184576"/>
          </a:xfrm>
          <a:prstGeom prst="rect">
            <a:avLst/>
          </a:prstGeom>
        </p:spPr>
        <p:txBody>
          <a:bodyPr/>
          <a:lstStyle>
            <a:lvl1pPr>
              <a:defRPr sz="1800">
                <a:solidFill>
                  <a:schemeClr val="tx1">
                    <a:lumMod val="75000"/>
                    <a:lumOff val="25000"/>
                  </a:schemeClr>
                </a:solidFill>
                <a:cs typeface="+mn-cs"/>
              </a:defRPr>
            </a:lvl1pPr>
            <a:lvl2pPr>
              <a:defRPr sz="2800">
                <a:solidFill>
                  <a:schemeClr val="tx1">
                    <a:lumMod val="75000"/>
                    <a:lumOff val="25000"/>
                  </a:schemeClr>
                </a:solidFill>
                <a:cs typeface="+mn-cs"/>
              </a:defRPr>
            </a:lvl2pPr>
            <a:lvl3pPr>
              <a:defRPr>
                <a:solidFill>
                  <a:schemeClr val="tx1">
                    <a:lumMod val="75000"/>
                    <a:lumOff val="25000"/>
                  </a:schemeClr>
                </a:solidFill>
                <a:cs typeface="+mn-cs"/>
              </a:defRPr>
            </a:lvl3pPr>
            <a:lvl4pPr>
              <a:defRPr>
                <a:solidFill>
                  <a:schemeClr val="tx1">
                    <a:lumMod val="75000"/>
                    <a:lumOff val="25000"/>
                  </a:schemeClr>
                </a:solidFill>
                <a:cs typeface="+mn-cs"/>
              </a:defRPr>
            </a:lvl4pPr>
            <a:lvl5pPr>
              <a:defRPr>
                <a:solidFill>
                  <a:schemeClr val="tx1">
                    <a:lumMod val="75000"/>
                    <a:lumOff val="25000"/>
                  </a:schemeClr>
                </a:solidFill>
                <a:cs typeface="+mn-cs"/>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25298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705600"/>
            <a:ext cx="9144000" cy="152400"/>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52984"/>
            <a:ext cx="2090932" cy="396241"/>
          </a:xfrm>
          <a:prstGeom prst="rect">
            <a:avLst/>
          </a:prstGeom>
        </p:spPr>
      </p:pic>
    </p:spTree>
    <p:extLst>
      <p:ext uri="{BB962C8B-B14F-4D97-AF65-F5344CB8AC3E}">
        <p14:creationId xmlns:p14="http://schemas.microsoft.com/office/powerpoint/2010/main" val="6404265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76" Type="http://schemas.openxmlformats.org/officeDocument/2006/relationships/theme" Target="../theme/theme1.xml"/><Relationship Id="rId7" Type="http://schemas.openxmlformats.org/officeDocument/2006/relationships/slideLayout" Target="../slideLayouts/slideLayout7.xml"/><Relationship Id="rId71" Type="http://schemas.openxmlformats.org/officeDocument/2006/relationships/slideLayout" Target="../slideLayouts/slideLayout7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74" Type="http://schemas.openxmlformats.org/officeDocument/2006/relationships/slideLayout" Target="../slideLayouts/slideLayout7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61" Type="http://schemas.openxmlformats.org/officeDocument/2006/relationships/slideLayout" Target="../slideLayouts/slideLayout6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83.xml"/><Relationship Id="rId3" Type="http://schemas.openxmlformats.org/officeDocument/2006/relationships/slideLayout" Target="../slideLayouts/slideLayout78.xml"/><Relationship Id="rId7" Type="http://schemas.openxmlformats.org/officeDocument/2006/relationships/slideLayout" Target="../slideLayouts/slideLayout82.xml"/><Relationship Id="rId12" Type="http://schemas.openxmlformats.org/officeDocument/2006/relationships/theme" Target="../theme/theme2.xml"/><Relationship Id="rId2" Type="http://schemas.openxmlformats.org/officeDocument/2006/relationships/slideLayout" Target="../slideLayouts/slideLayout77.xml"/><Relationship Id="rId1" Type="http://schemas.openxmlformats.org/officeDocument/2006/relationships/slideLayout" Target="../slideLayouts/slideLayout76.xml"/><Relationship Id="rId6" Type="http://schemas.openxmlformats.org/officeDocument/2006/relationships/slideLayout" Target="../slideLayouts/slideLayout81.xml"/><Relationship Id="rId11" Type="http://schemas.openxmlformats.org/officeDocument/2006/relationships/slideLayout" Target="../slideLayouts/slideLayout86.xml"/><Relationship Id="rId5" Type="http://schemas.openxmlformats.org/officeDocument/2006/relationships/slideLayout" Target="../slideLayouts/slideLayout80.xml"/><Relationship Id="rId10" Type="http://schemas.openxmlformats.org/officeDocument/2006/relationships/slideLayout" Target="../slideLayouts/slideLayout85.xml"/><Relationship Id="rId4" Type="http://schemas.openxmlformats.org/officeDocument/2006/relationships/slideLayout" Target="../slideLayouts/slideLayout79.xml"/><Relationship Id="rId9" Type="http://schemas.openxmlformats.org/officeDocument/2006/relationships/slideLayout" Target="../slideLayouts/slideLayout8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7306175"/>
      </p:ext>
    </p:extLst>
  </p:cSld>
  <p:clrMap bg1="lt1" tx1="dk1" bg2="lt2" tx2="dk2" accent1="accent1" accent2="accent2" accent3="accent3" accent4="accent4" accent5="accent5" accent6="accent6" hlink="hlink" folHlink="folHlink"/>
  <p:sldLayoutIdLst>
    <p:sldLayoutId id="2147483779" r:id="rId1"/>
    <p:sldLayoutId id="2147484427" r:id="rId2"/>
    <p:sldLayoutId id="2147483780" r:id="rId3"/>
    <p:sldLayoutId id="2147484426" r:id="rId4"/>
    <p:sldLayoutId id="2147484384" r:id="rId5"/>
    <p:sldLayoutId id="2147483781" r:id="rId6"/>
    <p:sldLayoutId id="2147483782" r:id="rId7"/>
    <p:sldLayoutId id="2147483875" r:id="rId8"/>
    <p:sldLayoutId id="2147484061" r:id="rId9"/>
    <p:sldLayoutId id="2147484289" r:id="rId10"/>
    <p:sldLayoutId id="2147484432" r:id="rId11"/>
    <p:sldLayoutId id="2147484428" r:id="rId12"/>
    <p:sldLayoutId id="2147484429" r:id="rId13"/>
    <p:sldLayoutId id="2147484430" r:id="rId14"/>
    <p:sldLayoutId id="2147484431" r:id="rId15"/>
    <p:sldLayoutId id="2147484425" r:id="rId16"/>
    <p:sldLayoutId id="2147484385" r:id="rId17"/>
    <p:sldLayoutId id="2147484386" r:id="rId18"/>
    <p:sldLayoutId id="2147484387" r:id="rId19"/>
    <p:sldLayoutId id="2147484388" r:id="rId20"/>
    <p:sldLayoutId id="2147484389" r:id="rId21"/>
    <p:sldLayoutId id="2147484390" r:id="rId22"/>
    <p:sldLayoutId id="2147484433" r:id="rId23"/>
    <p:sldLayoutId id="2147484391" r:id="rId24"/>
    <p:sldLayoutId id="2147484392" r:id="rId25"/>
    <p:sldLayoutId id="2147484393" r:id="rId26"/>
    <p:sldLayoutId id="2147484394" r:id="rId27"/>
    <p:sldLayoutId id="2147484281" r:id="rId28"/>
    <p:sldLayoutId id="2147484280" r:id="rId29"/>
    <p:sldLayoutId id="2147483783" r:id="rId30"/>
    <p:sldLayoutId id="2147483784" r:id="rId31"/>
    <p:sldLayoutId id="2147483786" r:id="rId32"/>
    <p:sldLayoutId id="2147483787" r:id="rId33"/>
    <p:sldLayoutId id="2147483788" r:id="rId34"/>
    <p:sldLayoutId id="2147483789" r:id="rId35"/>
    <p:sldLayoutId id="2147483790" r:id="rId36"/>
    <p:sldLayoutId id="2147483791" r:id="rId37"/>
    <p:sldLayoutId id="2147483792" r:id="rId38"/>
    <p:sldLayoutId id="2147483793" r:id="rId39"/>
    <p:sldLayoutId id="2147483794" r:id="rId40"/>
    <p:sldLayoutId id="2147483795" r:id="rId41"/>
    <p:sldLayoutId id="2147483796" r:id="rId42"/>
    <p:sldLayoutId id="2147483797" r:id="rId43"/>
    <p:sldLayoutId id="2147483798" r:id="rId44"/>
    <p:sldLayoutId id="2147483799" r:id="rId45"/>
    <p:sldLayoutId id="2147483800" r:id="rId46"/>
    <p:sldLayoutId id="2147484395" r:id="rId47"/>
    <p:sldLayoutId id="2147484396" r:id="rId48"/>
    <p:sldLayoutId id="2147484397" r:id="rId49"/>
    <p:sldLayoutId id="2147484398" r:id="rId50"/>
    <p:sldLayoutId id="2147484399" r:id="rId51"/>
    <p:sldLayoutId id="2147484400" r:id="rId52"/>
    <p:sldLayoutId id="2147484401" r:id="rId53"/>
    <p:sldLayoutId id="2147484402" r:id="rId54"/>
    <p:sldLayoutId id="2147484403" r:id="rId55"/>
    <p:sldLayoutId id="2147484404" r:id="rId56"/>
    <p:sldLayoutId id="2147484405" r:id="rId57"/>
    <p:sldLayoutId id="2147484406" r:id="rId58"/>
    <p:sldLayoutId id="2147484407" r:id="rId59"/>
    <p:sldLayoutId id="2147483801" r:id="rId60"/>
    <p:sldLayoutId id="2147483802" r:id="rId61"/>
    <p:sldLayoutId id="2147483803" r:id="rId62"/>
    <p:sldLayoutId id="2147483804" r:id="rId63"/>
    <p:sldLayoutId id="2147483805" r:id="rId64"/>
    <p:sldLayoutId id="2147483806" r:id="rId65"/>
    <p:sldLayoutId id="2147483807" r:id="rId66"/>
    <p:sldLayoutId id="2147483808" r:id="rId67"/>
    <p:sldLayoutId id="2147483809" r:id="rId68"/>
    <p:sldLayoutId id="2147483810" r:id="rId69"/>
    <p:sldLayoutId id="2147483811" r:id="rId70"/>
    <p:sldLayoutId id="2147483812" r:id="rId71"/>
    <p:sldLayoutId id="2147483813" r:id="rId72"/>
    <p:sldLayoutId id="2147484434" r:id="rId73"/>
    <p:sldLayoutId id="2147484435" r:id="rId74"/>
    <p:sldLayoutId id="2147484436" r:id="rId75"/>
  </p:sldLayoutIdLst>
  <p:timing>
    <p:tnLst>
      <p:par>
        <p:cTn id="1" dur="indefinite" restart="never" nodeType="tmRoot"/>
      </p:par>
    </p:tnLst>
  </p:timing>
  <p:hf hdr="0" ft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1349375" indent="-857250" algn="r" defTabSz="914400" rtl="1" eaLnBrk="1" latinLnBrk="0" hangingPunct="1">
        <a:spcBef>
          <a:spcPct val="20000"/>
        </a:spcBef>
        <a:buFont typeface="Arial" pitchFamily="34" charset="0"/>
        <a:buChar char="•"/>
        <a:defRPr sz="66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28650" y="365125"/>
            <a:ext cx="78867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628650" y="1825625"/>
            <a:ext cx="7886700" cy="4351338"/>
          </a:xfrm>
          <a:prstGeom prst="rect">
            <a:avLst/>
          </a:prstGeom>
        </p:spPr>
        <p:txBody>
          <a:bodyPr vert="horz" lIns="91440" tIns="45720" rIns="91440" bIns="45720" rtlCol="1">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457950" y="6356350"/>
            <a:ext cx="20574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5CF0233-CD85-4DAC-8CFD-40FE53A4AF93}" type="datetimeFigureOut">
              <a:rPr lang="he-IL" smtClean="0"/>
              <a:t>כ'/אייר/תש"ף</a:t>
            </a:fld>
            <a:endParaRPr lang="he-IL"/>
          </a:p>
        </p:txBody>
      </p:sp>
      <p:sp>
        <p:nvSpPr>
          <p:cNvPr id="5" name="מציין מיקום של כותרת תחתונה 4"/>
          <p:cNvSpPr>
            <a:spLocks noGrp="1"/>
          </p:cNvSpPr>
          <p:nvPr>
            <p:ph type="ftr" sz="quarter" idx="3"/>
          </p:nvPr>
        </p:nvSpPr>
        <p:spPr>
          <a:xfrm>
            <a:off x="3028950" y="6356350"/>
            <a:ext cx="30861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628650" y="6356350"/>
            <a:ext cx="20574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D46EDD7-5349-466E-B4E2-DF19B61D3C16}" type="slidenum">
              <a:rPr lang="he-IL" smtClean="0"/>
              <a:t>‹#›</a:t>
            </a:fld>
            <a:endParaRPr lang="he-IL"/>
          </a:p>
        </p:txBody>
      </p:sp>
    </p:spTree>
    <p:extLst>
      <p:ext uri="{BB962C8B-B14F-4D97-AF65-F5344CB8AC3E}">
        <p14:creationId xmlns:p14="http://schemas.microsoft.com/office/powerpoint/2010/main" val="2558178218"/>
      </p:ext>
    </p:extLst>
  </p:cSld>
  <p:clrMap bg1="lt1" tx1="dk1" bg2="lt2" tx2="dk2" accent1="accent1" accent2="accent2" accent3="accent3" accent4="accent4" accent5="accent5" accent6="accent6" hlink="hlink" folHlink="folHlink"/>
  <p:sldLayoutIdLst>
    <p:sldLayoutId id="2147484414" r:id="rId1"/>
    <p:sldLayoutId id="2147484415" r:id="rId2"/>
    <p:sldLayoutId id="2147484416" r:id="rId3"/>
    <p:sldLayoutId id="2147484417" r:id="rId4"/>
    <p:sldLayoutId id="2147484418" r:id="rId5"/>
    <p:sldLayoutId id="2147484419" r:id="rId6"/>
    <p:sldLayoutId id="2147484420" r:id="rId7"/>
    <p:sldLayoutId id="2147484421" r:id="rId8"/>
    <p:sldLayoutId id="2147484422" r:id="rId9"/>
    <p:sldLayoutId id="2147484423" r:id="rId10"/>
    <p:sldLayoutId id="2147484424" r:id="rId11"/>
  </p:sldLayoutIdLst>
  <p:timing>
    <p:tnLst>
      <p:par>
        <p:cTn id="1" dur="indefinite" restart="never" nodeType="tmRoot"/>
      </p:par>
    </p:tnLst>
  </p:timing>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5.xml"/><Relationship Id="rId1" Type="http://schemas.openxmlformats.org/officeDocument/2006/relationships/slideLayout" Target="../slideLayouts/slideLayout73.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hyperlink" Target="http://qa-jr-biapp.justice.gov.il:9516/analytics/saw.dll?catalog" TargetMode="External"/><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5.xml"/><Relationship Id="rId4" Type="http://schemas.openxmlformats.org/officeDocument/2006/relationships/slide" Target="slide7.xml"/></Relationships>
</file>

<file path=ppt/slides/_rels/slide9.xml.rels><?xml version="1.0" encoding="UTF-8" standalone="yes"?>
<Relationships xmlns="http://schemas.openxmlformats.org/package/2006/relationships"><Relationship Id="rId3" Type="http://schemas.openxmlformats.org/officeDocument/2006/relationships/slide" Target="slide11.xml"/><Relationship Id="rId7" Type="http://schemas.openxmlformats.org/officeDocument/2006/relationships/slide" Target="slide12.xml"/><Relationship Id="rId2" Type="http://schemas.openxmlformats.org/officeDocument/2006/relationships/slide" Target="slide17.xml"/><Relationship Id="rId1" Type="http://schemas.openxmlformats.org/officeDocument/2006/relationships/slideLayout" Target="../slideLayouts/slideLayout2.xml"/><Relationship Id="rId6" Type="http://schemas.openxmlformats.org/officeDocument/2006/relationships/slide" Target="slide14.xml"/><Relationship Id="rId5" Type="http://schemas.openxmlformats.org/officeDocument/2006/relationships/slide" Target="slide10.xml"/><Relationship Id="rId4" Type="http://schemas.openxmlformats.org/officeDocument/2006/relationships/slide" Target="slide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619672" y="2564904"/>
            <a:ext cx="5338936" cy="1656184"/>
          </a:xfrm>
        </p:spPr>
        <p:txBody>
          <a:bodyPr/>
          <a:lstStyle/>
          <a:p>
            <a:pPr algn="ctr"/>
            <a:r>
              <a:rPr lang="he-IL" dirty="0" smtClean="0"/>
              <a:t>ועדת היגוי מחשוב פרקליטות</a:t>
            </a:r>
            <a:br>
              <a:rPr lang="he-IL" dirty="0" smtClean="0"/>
            </a:br>
            <a:r>
              <a:rPr lang="he-IL" dirty="0" smtClean="0"/>
              <a:t/>
            </a:r>
            <a:br>
              <a:rPr lang="he-IL" dirty="0" smtClean="0"/>
            </a:br>
            <a:r>
              <a:rPr lang="he-IL" dirty="0"/>
              <a:t>פברואר 2020</a:t>
            </a:r>
          </a:p>
        </p:txBody>
      </p:sp>
    </p:spTree>
    <p:extLst>
      <p:ext uri="{BB962C8B-B14F-4D97-AF65-F5344CB8AC3E}">
        <p14:creationId xmlns:p14="http://schemas.microsoft.com/office/powerpoint/2010/main" val="24640762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6951" y="367504"/>
            <a:ext cx="8435280" cy="685232"/>
          </a:xfrm>
        </p:spPr>
        <p:txBody>
          <a:bodyPr/>
          <a:lstStyle/>
          <a:p>
            <a:r>
              <a:rPr lang="he-IL" dirty="0" smtClean="0"/>
              <a:t>שיפור </a:t>
            </a:r>
            <a:r>
              <a:rPr lang="he-IL" dirty="0" err="1" smtClean="0"/>
              <a:t>תנופ"ה</a:t>
            </a:r>
            <a:r>
              <a:rPr lang="he-IL" dirty="0" smtClean="0"/>
              <a:t> למזכירות  </a:t>
            </a:r>
            <a:endParaRPr lang="he-IL" dirty="0"/>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4194222451"/>
              </p:ext>
            </p:extLst>
          </p:nvPr>
        </p:nvGraphicFramePr>
        <p:xfrm>
          <a:off x="145496" y="908720"/>
          <a:ext cx="8780716" cy="5862320"/>
        </p:xfrm>
        <a:graphic>
          <a:graphicData uri="http://schemas.openxmlformats.org/drawingml/2006/table">
            <a:tbl>
              <a:tblPr rtl="1" firstRow="1" bandRow="1">
                <a:tableStyleId>{5C22544A-7EE6-4342-B048-85BDC9FD1C3A}</a:tableStyleId>
              </a:tblPr>
              <a:tblGrid>
                <a:gridCol w="2082961">
                  <a:extLst>
                    <a:ext uri="{9D8B030D-6E8A-4147-A177-3AD203B41FA5}">
                      <a16:colId xmlns:a16="http://schemas.microsoft.com/office/drawing/2014/main" val="20000"/>
                    </a:ext>
                  </a:extLst>
                </a:gridCol>
                <a:gridCol w="928055">
                  <a:extLst>
                    <a:ext uri="{9D8B030D-6E8A-4147-A177-3AD203B41FA5}">
                      <a16:colId xmlns:a16="http://schemas.microsoft.com/office/drawing/2014/main" val="20001"/>
                    </a:ext>
                  </a:extLst>
                </a:gridCol>
                <a:gridCol w="5769700">
                  <a:extLst>
                    <a:ext uri="{9D8B030D-6E8A-4147-A177-3AD203B41FA5}">
                      <a16:colId xmlns:a16="http://schemas.microsoft.com/office/drawing/2014/main" val="4119764961"/>
                    </a:ext>
                  </a:extLst>
                </a:gridCol>
              </a:tblGrid>
              <a:tr h="370840">
                <a:tc>
                  <a:txBody>
                    <a:bodyPr/>
                    <a:lstStyle/>
                    <a:p>
                      <a:pPr rtl="1"/>
                      <a:r>
                        <a:rPr lang="he-IL" dirty="0" smtClean="0"/>
                        <a:t>דרישה</a:t>
                      </a:r>
                      <a:endParaRPr lang="he-IL" dirty="0"/>
                    </a:p>
                  </a:txBody>
                  <a:tcPr/>
                </a:tc>
                <a:tc>
                  <a:txBody>
                    <a:bodyPr/>
                    <a:lstStyle/>
                    <a:p>
                      <a:pPr rtl="1"/>
                      <a:r>
                        <a:rPr lang="he-IL" dirty="0" smtClean="0"/>
                        <a:t>חטיבה</a:t>
                      </a:r>
                      <a:endParaRPr lang="he-IL" dirty="0"/>
                    </a:p>
                  </a:txBody>
                  <a:tcPr/>
                </a:tc>
                <a:tc>
                  <a:txBody>
                    <a:bodyPr/>
                    <a:lstStyle/>
                    <a:p>
                      <a:pPr rtl="1"/>
                      <a:r>
                        <a:rPr lang="he-IL" dirty="0" smtClean="0"/>
                        <a:t>תיאור</a:t>
                      </a:r>
                      <a:endParaRPr lang="he-IL" dirty="0"/>
                    </a:p>
                  </a:txBody>
                  <a:tcPr/>
                </a:tc>
                <a:extLst>
                  <a:ext uri="{0D108BD9-81ED-4DB2-BD59-A6C34878D82A}">
                    <a16:rowId xmlns:a16="http://schemas.microsoft.com/office/drawing/2014/main" val="10000"/>
                  </a:ext>
                </a:extLst>
              </a:tr>
              <a:tr h="370840">
                <a:tc gridSpan="3">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he-IL" sz="1400" b="1" dirty="0" smtClean="0">
                          <a:solidFill>
                            <a:schemeClr val="bg1"/>
                          </a:solidFill>
                        </a:rPr>
                        <a:t>יעדים 2020</a:t>
                      </a:r>
                    </a:p>
                  </a:txBody>
                  <a:tcPr anchor="ctr">
                    <a:solidFill>
                      <a:schemeClr val="accent5"/>
                    </a:solidFill>
                  </a:tcPr>
                </a:tc>
                <a:tc hMerge="1">
                  <a:txBody>
                    <a:bodyPr/>
                    <a:lstStyle/>
                    <a:p>
                      <a:pPr rtl="1"/>
                      <a:endParaRPr lang="he-IL" sz="1100" dirty="0"/>
                    </a:p>
                  </a:txBody>
                  <a:tcPr/>
                </a:tc>
                <a:tc hMerge="1">
                  <a:txBody>
                    <a:bodyPr/>
                    <a:lstStyle/>
                    <a:p>
                      <a:pPr rtl="1"/>
                      <a:endParaRPr lang="he-IL"/>
                    </a:p>
                  </a:txBody>
                  <a:tcPr/>
                </a:tc>
                <a:extLst>
                  <a:ext uri="{0D108BD9-81ED-4DB2-BD59-A6C34878D82A}">
                    <a16:rowId xmlns:a16="http://schemas.microsoft.com/office/drawing/2014/main" val="3646530119"/>
                  </a:ext>
                </a:extLst>
              </a:tr>
              <a:tr h="370840">
                <a:tc>
                  <a:txBody>
                    <a:bodyPr/>
                    <a:lstStyle/>
                    <a:p>
                      <a:pPr rtl="1"/>
                      <a:r>
                        <a:rPr lang="he-IL" sz="1100" b="1" dirty="0" smtClean="0">
                          <a:solidFill>
                            <a:srgbClr val="7030A0"/>
                          </a:solidFill>
                        </a:rPr>
                        <a:t>ממשק החלטות</a:t>
                      </a:r>
                      <a:endParaRPr lang="he-IL" sz="1100" b="1" dirty="0">
                        <a:solidFill>
                          <a:srgbClr val="7030A0"/>
                        </a:solidFill>
                      </a:endParaRPr>
                    </a:p>
                  </a:txBody>
                  <a:tcPr/>
                </a:tc>
                <a:tc>
                  <a:txBody>
                    <a:bodyPr/>
                    <a:lstStyle/>
                    <a:p>
                      <a:pPr rtl="1"/>
                      <a:r>
                        <a:rPr lang="he-IL" sz="1100" dirty="0" smtClean="0"/>
                        <a:t>פלילי/אזרחי</a:t>
                      </a:r>
                      <a:endParaRPr lang="he-IL" sz="1100" dirty="0"/>
                    </a:p>
                  </a:txBody>
                  <a:tcPr/>
                </a:tc>
                <a:tc>
                  <a:txBody>
                    <a:bodyPr/>
                    <a:lstStyle/>
                    <a:p>
                      <a:pPr rtl="1"/>
                      <a:r>
                        <a:rPr lang="he-IL" sz="1100" kern="1200" baseline="0" dirty="0" smtClean="0">
                          <a:solidFill>
                            <a:schemeClr val="dk1"/>
                          </a:solidFill>
                          <a:latin typeface="+mn-lt"/>
                          <a:ea typeface="+mn-ea"/>
                          <a:cs typeface="+mn-cs"/>
                        </a:rPr>
                        <a:t>מגיע כיום באמצעות תיבות מייל. כ </a:t>
                      </a:r>
                      <a:r>
                        <a:rPr lang="he-IL" sz="1100" b="1" kern="1200" baseline="0" dirty="0" smtClean="0">
                          <a:solidFill>
                            <a:schemeClr val="dk1"/>
                          </a:solidFill>
                          <a:latin typeface="+mn-lt"/>
                          <a:ea typeface="+mn-ea"/>
                          <a:cs typeface="+mn-cs"/>
                        </a:rPr>
                        <a:t>6000</a:t>
                      </a:r>
                      <a:r>
                        <a:rPr lang="he-IL" sz="1100" kern="1200" baseline="0" dirty="0" smtClean="0">
                          <a:solidFill>
                            <a:schemeClr val="dk1"/>
                          </a:solidFill>
                          <a:latin typeface="+mn-lt"/>
                          <a:ea typeface="+mn-ea"/>
                          <a:cs typeface="+mn-cs"/>
                        </a:rPr>
                        <a:t> מיילים  בחודש. </a:t>
                      </a:r>
                      <a:r>
                        <a:rPr lang="he-IL" sz="1100" b="1" kern="1200" baseline="0" dirty="0" smtClean="0">
                          <a:solidFill>
                            <a:schemeClr val="dk1"/>
                          </a:solidFill>
                          <a:latin typeface="+mn-lt"/>
                          <a:ea typeface="+mn-ea"/>
                          <a:cs typeface="+mn-cs"/>
                        </a:rPr>
                        <a:t>80% </a:t>
                      </a:r>
                      <a:r>
                        <a:rPr lang="he-IL" sz="1100" kern="1200" baseline="0" dirty="0" smtClean="0">
                          <a:solidFill>
                            <a:schemeClr val="dk1"/>
                          </a:solidFill>
                          <a:latin typeface="+mn-lt"/>
                          <a:ea typeface="+mn-ea"/>
                          <a:cs typeface="+mn-cs"/>
                        </a:rPr>
                        <a:t>מגיע מבתי משפט.</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01"/>
                  </a:ext>
                </a:extLst>
              </a:tr>
              <a:tr h="370840">
                <a:tc>
                  <a:txBody>
                    <a:bodyPr/>
                    <a:lstStyle/>
                    <a:p>
                      <a:pPr rtl="1"/>
                      <a:r>
                        <a:rPr lang="he-IL" sz="1100" b="1" dirty="0" smtClean="0">
                          <a:solidFill>
                            <a:srgbClr val="7030A0"/>
                          </a:solidFill>
                        </a:rPr>
                        <a:t>ממשק דיונים</a:t>
                      </a:r>
                      <a:endParaRPr lang="he-IL" sz="1100" b="1" dirty="0">
                        <a:solidFill>
                          <a:srgbClr val="7030A0"/>
                        </a:solidFill>
                      </a:endParaRPr>
                    </a:p>
                  </a:txBody>
                  <a:tcPr/>
                </a:tc>
                <a:tc>
                  <a:txBody>
                    <a:bodyPr/>
                    <a:lstStyle/>
                    <a:p>
                      <a:pPr rtl="1"/>
                      <a:r>
                        <a:rPr lang="he-IL" sz="1100" dirty="0" smtClean="0"/>
                        <a:t>פלילי/אזרחי</a:t>
                      </a:r>
                      <a:endParaRPr lang="he-IL" sz="1100" dirty="0"/>
                    </a:p>
                  </a:txBody>
                  <a:tcPr/>
                </a:tc>
                <a:tc>
                  <a:txBody>
                    <a:bodyPr/>
                    <a:lstStyle/>
                    <a:p>
                      <a:pPr rtl="1"/>
                      <a:r>
                        <a:rPr lang="he-IL" sz="1100" kern="1200" baseline="0" dirty="0" smtClean="0">
                          <a:solidFill>
                            <a:schemeClr val="dk1"/>
                          </a:solidFill>
                          <a:latin typeface="+mn-lt"/>
                          <a:ea typeface="+mn-ea"/>
                          <a:cs typeface="+mn-cs"/>
                        </a:rPr>
                        <a:t>מדי שנה נקבעים כ </a:t>
                      </a:r>
                      <a:r>
                        <a:rPr lang="he-IL" sz="1100" b="1" kern="1200" baseline="0" dirty="0" smtClean="0">
                          <a:solidFill>
                            <a:schemeClr val="dk1"/>
                          </a:solidFill>
                          <a:latin typeface="+mn-lt"/>
                          <a:ea typeface="+mn-ea"/>
                          <a:cs typeface="+mn-cs"/>
                        </a:rPr>
                        <a:t>30,000 </a:t>
                      </a:r>
                      <a:r>
                        <a:rPr lang="he-IL" sz="1100" kern="1200" baseline="0" dirty="0" smtClean="0">
                          <a:solidFill>
                            <a:schemeClr val="dk1"/>
                          </a:solidFill>
                          <a:latin typeface="+mn-lt"/>
                          <a:ea typeface="+mn-ea"/>
                          <a:cs typeface="+mn-cs"/>
                        </a:rPr>
                        <a:t>דיונים בבתי משפט. הדיונים מועברים כיום באמצעות מייל/פרוטוקול . ממשק דיונים יאפשר קבלת המידע ישירות מבתי משפט – חסכון בזמן הקלדה, אמינות הנתונים.</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02"/>
                  </a:ext>
                </a:extLst>
              </a:tr>
              <a:tr h="370840">
                <a:tc>
                  <a:txBody>
                    <a:bodyPr/>
                    <a:lstStyle/>
                    <a:p>
                      <a:pPr rtl="1"/>
                      <a:r>
                        <a:rPr lang="he-IL" sz="1100" b="1" dirty="0" smtClean="0">
                          <a:solidFill>
                            <a:srgbClr val="7030A0"/>
                          </a:solidFill>
                        </a:rPr>
                        <a:t>תיק חקירה דיגיטלי – פתיחת</a:t>
                      </a:r>
                      <a:r>
                        <a:rPr lang="he-IL" sz="1100" b="1" baseline="0" dirty="0" smtClean="0">
                          <a:solidFill>
                            <a:srgbClr val="7030A0"/>
                          </a:solidFill>
                        </a:rPr>
                        <a:t> תיקי מעצר</a:t>
                      </a:r>
                      <a:endParaRPr lang="he-IL" sz="1100" b="1" dirty="0">
                        <a:solidFill>
                          <a:srgbClr val="7030A0"/>
                        </a:solidFill>
                      </a:endParaRPr>
                    </a:p>
                  </a:txBody>
                  <a:tcPr/>
                </a:tc>
                <a:tc>
                  <a:txBody>
                    <a:bodyPr/>
                    <a:lstStyle/>
                    <a:p>
                      <a:pPr rtl="1"/>
                      <a:r>
                        <a:rPr lang="he-IL" sz="1100" dirty="0" smtClean="0"/>
                        <a:t>פלילי</a:t>
                      </a:r>
                      <a:endParaRPr lang="he-IL" sz="1100" dirty="0"/>
                    </a:p>
                  </a:txBody>
                  <a:tcPr/>
                </a:tc>
                <a:tc>
                  <a:txBody>
                    <a:bodyPr/>
                    <a:lstStyle/>
                    <a:p>
                      <a:pPr rtl="1"/>
                      <a:r>
                        <a:rPr lang="he-IL" sz="1100" dirty="0" smtClean="0"/>
                        <a:t>בשנה נפתחים כ </a:t>
                      </a:r>
                      <a:r>
                        <a:rPr lang="he-IL" sz="1100" b="1" dirty="0" smtClean="0"/>
                        <a:t>5000</a:t>
                      </a:r>
                      <a:r>
                        <a:rPr lang="he-IL" sz="1100" dirty="0" smtClean="0"/>
                        <a:t> תיקי מעצר.</a:t>
                      </a:r>
                      <a:r>
                        <a:rPr lang="he-IL" sz="1100" baseline="0" dirty="0" smtClean="0"/>
                        <a:t> יחסוך עבודת הקלדה ידנית , טעויות בהקלדה ויכולת </a:t>
                      </a:r>
                      <a:r>
                        <a:rPr lang="he-IL" sz="1100" baseline="0" dirty="0" err="1" smtClean="0"/>
                        <a:t>להסתנכרן</a:t>
                      </a:r>
                      <a:r>
                        <a:rPr lang="he-IL" sz="1100" baseline="0" dirty="0" smtClean="0"/>
                        <a:t> עם המידע המועבר מהמשטרה.</a:t>
                      </a:r>
                      <a:endParaRPr lang="he-IL" sz="1100" dirty="0"/>
                    </a:p>
                  </a:txBody>
                  <a:tcPr/>
                </a:tc>
                <a:extLst>
                  <a:ext uri="{0D108BD9-81ED-4DB2-BD59-A6C34878D82A}">
                    <a16:rowId xmlns:a16="http://schemas.microsoft.com/office/drawing/2014/main" val="10003"/>
                  </a:ext>
                </a:extLst>
              </a:tr>
              <a:tr h="370840">
                <a:tc>
                  <a:txBody>
                    <a:bodyPr/>
                    <a:lstStyle/>
                    <a:p>
                      <a:pPr rtl="1"/>
                      <a:r>
                        <a:rPr lang="he-IL" sz="1100" b="1" dirty="0" smtClean="0">
                          <a:solidFill>
                            <a:srgbClr val="7030A0"/>
                          </a:solidFill>
                        </a:rPr>
                        <a:t>תיק</a:t>
                      </a:r>
                      <a:r>
                        <a:rPr lang="he-IL" sz="1100" b="1" baseline="0" dirty="0" smtClean="0">
                          <a:solidFill>
                            <a:srgbClr val="7030A0"/>
                          </a:solidFill>
                        </a:rPr>
                        <a:t> חקירה דיגיטלי – סגירת גורם בפלא</a:t>
                      </a:r>
                      <a:endParaRPr lang="he-IL" sz="1100" b="1" dirty="0">
                        <a:solidFill>
                          <a:srgbClr val="7030A0"/>
                        </a:solidFill>
                      </a:endParaRPr>
                    </a:p>
                  </a:txBody>
                  <a:tcPr/>
                </a:tc>
                <a:tc>
                  <a:txBody>
                    <a:bodyPr/>
                    <a:lstStyle/>
                    <a:p>
                      <a:pPr rtl="1"/>
                      <a:r>
                        <a:rPr lang="he-IL" sz="1100" dirty="0" smtClean="0"/>
                        <a:t>פלילי</a:t>
                      </a:r>
                      <a:endParaRPr lang="he-IL" sz="1100" dirty="0"/>
                    </a:p>
                  </a:txBody>
                  <a:tcPr/>
                </a:tc>
                <a:tc>
                  <a:txBody>
                    <a:bodyPr/>
                    <a:lstStyle/>
                    <a:p>
                      <a:pPr rtl="1"/>
                      <a:r>
                        <a:rPr lang="he-IL" sz="1100" dirty="0" smtClean="0"/>
                        <a:t>כ</a:t>
                      </a:r>
                      <a:r>
                        <a:rPr lang="he-IL" sz="1100" baseline="0" dirty="0" smtClean="0"/>
                        <a:t> 7</a:t>
                      </a:r>
                      <a:r>
                        <a:rPr lang="he-IL" sz="1100" b="1" baseline="0" dirty="0" smtClean="0"/>
                        <a:t>0% </a:t>
                      </a:r>
                      <a:r>
                        <a:rPr lang="he-IL" sz="1100" baseline="0" dirty="0" smtClean="0"/>
                        <a:t>מהתיקים המועברים מהמשטרה נגנזים במחוז או מועברים לגוף תובע אחר. פיתוח ממשק יעדכן ישירות את המשטרה </a:t>
                      </a:r>
                      <a:r>
                        <a:rPr lang="he-IL" sz="1100" baseline="0" dirty="0" err="1" smtClean="0"/>
                        <a:t>במסגרתהתיק</a:t>
                      </a:r>
                      <a:r>
                        <a:rPr lang="he-IL" sz="1100" baseline="0" dirty="0" smtClean="0"/>
                        <a:t> –  קיצור זמני עבודה , ייעול התהליך.</a:t>
                      </a:r>
                      <a:endParaRPr lang="he-IL" sz="1100" dirty="0"/>
                    </a:p>
                  </a:txBody>
                  <a:tcPr/>
                </a:tc>
                <a:extLst>
                  <a:ext uri="{0D108BD9-81ED-4DB2-BD59-A6C34878D82A}">
                    <a16:rowId xmlns:a16="http://schemas.microsoft.com/office/drawing/2014/main" val="10004"/>
                  </a:ext>
                </a:extLst>
              </a:tr>
              <a:tr h="370840">
                <a:tc gridSpan="3">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he-IL" sz="1400" b="1" dirty="0" smtClean="0">
                          <a:solidFill>
                            <a:schemeClr val="bg1"/>
                          </a:solidFill>
                        </a:rPr>
                        <a:t>דרישות נוספות</a:t>
                      </a:r>
                    </a:p>
                  </a:txBody>
                  <a:tcPr anchor="ctr">
                    <a:solidFill>
                      <a:schemeClr val="accent5"/>
                    </a:solidFill>
                  </a:tcPr>
                </a:tc>
                <a:tc hMerge="1">
                  <a:txBody>
                    <a:bodyPr/>
                    <a:lstStyle/>
                    <a:p>
                      <a:pPr rtl="1"/>
                      <a:endParaRPr lang="he-IL" sz="1100" dirty="0"/>
                    </a:p>
                  </a:txBody>
                  <a:tcPr>
                    <a:solidFill>
                      <a:schemeClr val="accent5"/>
                    </a:solidFill>
                  </a:tcPr>
                </a:tc>
                <a:tc hMerge="1">
                  <a:txBody>
                    <a:bodyPr/>
                    <a:lstStyle/>
                    <a:p>
                      <a:pPr rtl="1"/>
                      <a:endParaRPr lang="he-IL"/>
                    </a:p>
                  </a:txBody>
                  <a:tcPr/>
                </a:tc>
                <a:extLst>
                  <a:ext uri="{0D108BD9-81ED-4DB2-BD59-A6C34878D82A}">
                    <a16:rowId xmlns:a16="http://schemas.microsoft.com/office/drawing/2014/main" val="2265018952"/>
                  </a:ext>
                </a:extLst>
              </a:tr>
              <a:tr h="370840">
                <a:tc>
                  <a:txBody>
                    <a:bodyPr/>
                    <a:lstStyle/>
                    <a:p>
                      <a:pPr rtl="1"/>
                      <a:r>
                        <a:rPr lang="he-IL" sz="1100" dirty="0" smtClean="0"/>
                        <a:t>ממשק שב"ס</a:t>
                      </a:r>
                      <a:endParaRPr lang="he-IL" sz="1100" dirty="0"/>
                    </a:p>
                  </a:txBody>
                  <a:tcPr/>
                </a:tc>
                <a:tc>
                  <a:txBody>
                    <a:bodyPr/>
                    <a:lstStyle/>
                    <a:p>
                      <a:pPr rtl="1"/>
                      <a:r>
                        <a:rPr lang="he-IL" sz="1100" dirty="0" smtClean="0"/>
                        <a:t>פלילי</a:t>
                      </a:r>
                      <a:endParaRPr lang="he-IL" sz="1100" dirty="0"/>
                    </a:p>
                  </a:txBody>
                  <a:tcPr/>
                </a:tc>
                <a:tc>
                  <a:txBody>
                    <a:bodyPr/>
                    <a:lstStyle/>
                    <a:p>
                      <a:pPr rtl="1"/>
                      <a:r>
                        <a:rPr lang="he-IL" sz="1100" kern="1200" baseline="0" dirty="0" smtClean="0">
                          <a:solidFill>
                            <a:schemeClr val="dk1"/>
                          </a:solidFill>
                          <a:latin typeface="+mn-lt"/>
                          <a:ea typeface="+mn-ea"/>
                          <a:cs typeface="+mn-cs"/>
                        </a:rPr>
                        <a:t>בכל שנה נדונים במסגרת ועדת שחרורים אלפי  בקשות (כ </a:t>
                      </a:r>
                      <a:r>
                        <a:rPr lang="he-IL" sz="1100" b="1" kern="1200" baseline="0" dirty="0" smtClean="0">
                          <a:solidFill>
                            <a:schemeClr val="dk1"/>
                          </a:solidFill>
                          <a:latin typeface="+mn-lt"/>
                          <a:ea typeface="+mn-ea"/>
                          <a:cs typeface="+mn-cs"/>
                        </a:rPr>
                        <a:t>7000</a:t>
                      </a:r>
                      <a:r>
                        <a:rPr lang="he-IL" sz="1100" kern="1200" baseline="0" dirty="0" smtClean="0">
                          <a:solidFill>
                            <a:schemeClr val="dk1"/>
                          </a:solidFill>
                          <a:latin typeface="+mn-lt"/>
                          <a:ea typeface="+mn-ea"/>
                          <a:cs typeface="+mn-cs"/>
                        </a:rPr>
                        <a:t>) .לגבי כל אחד מהאסירים צריך להזין נתונים כגון: שם, מספר ת"ז, מספר אסיר, תאריך לידה, סוג אסיר תקופת מאסר, מועד מנהלי, שני שליש מנהלי ועוד. פיתוח ממשק יאפשר קבלת הנתונים ישירות משב"ס.</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05"/>
                  </a:ext>
                </a:extLst>
              </a:tr>
              <a:tr h="370840">
                <a:tc>
                  <a:txBody>
                    <a:bodyPr/>
                    <a:lstStyle/>
                    <a:p>
                      <a:pPr rtl="1"/>
                      <a:r>
                        <a:rPr lang="he-IL" sz="1100" dirty="0" smtClean="0"/>
                        <a:t>ממשק מרכבה – הוראות ביצוע</a:t>
                      </a:r>
                      <a:endParaRPr lang="he-IL" sz="1100" dirty="0"/>
                    </a:p>
                  </a:txBody>
                  <a:tcPr/>
                </a:tc>
                <a:tc>
                  <a:txBody>
                    <a:bodyPr/>
                    <a:lstStyle/>
                    <a:p>
                      <a:pPr rtl="1"/>
                      <a:r>
                        <a:rPr lang="he-IL" sz="1100" dirty="0" smtClean="0"/>
                        <a:t>אזרחי</a:t>
                      </a:r>
                      <a:endParaRPr lang="he-IL" sz="1100" dirty="0"/>
                    </a:p>
                  </a:txBody>
                  <a:tcPr/>
                </a:tc>
                <a:tc>
                  <a:txBody>
                    <a:bodyPr/>
                    <a:lstStyle/>
                    <a:p>
                      <a:pPr rtl="1"/>
                      <a:r>
                        <a:rPr lang="he-IL" sz="1100" kern="1200" baseline="0" dirty="0" smtClean="0">
                          <a:solidFill>
                            <a:schemeClr val="dk1"/>
                          </a:solidFill>
                          <a:latin typeface="+mn-lt"/>
                          <a:ea typeface="+mn-ea"/>
                          <a:cs typeface="+mn-cs"/>
                        </a:rPr>
                        <a:t>כאשר מדינה </a:t>
                      </a:r>
                      <a:r>
                        <a:rPr lang="he-IL" sz="1100" kern="1200" baseline="0" dirty="0" err="1" smtClean="0">
                          <a:solidFill>
                            <a:schemeClr val="dk1"/>
                          </a:solidFill>
                          <a:latin typeface="+mn-lt"/>
                          <a:ea typeface="+mn-ea"/>
                          <a:cs typeface="+mn-cs"/>
                        </a:rPr>
                        <a:t>מחוייבת</a:t>
                      </a:r>
                      <a:r>
                        <a:rPr lang="he-IL" sz="1100" kern="1200" baseline="0" dirty="0" smtClean="0">
                          <a:solidFill>
                            <a:schemeClr val="dk1"/>
                          </a:solidFill>
                          <a:latin typeface="+mn-lt"/>
                          <a:ea typeface="+mn-ea"/>
                          <a:cs typeface="+mn-cs"/>
                        </a:rPr>
                        <a:t> בתשלום לצד השני. נשלח כיום ידנית  למשרדי הממשלה. העברה ממוחשבת של הוראת תשלום </a:t>
                      </a:r>
                      <a:r>
                        <a:rPr lang="he-IL" sz="1100" kern="1200" baseline="0" dirty="0" err="1" smtClean="0">
                          <a:solidFill>
                            <a:schemeClr val="dk1"/>
                          </a:solidFill>
                          <a:latin typeface="+mn-lt"/>
                          <a:ea typeface="+mn-ea"/>
                          <a:cs typeface="+mn-cs"/>
                        </a:rPr>
                        <a:t>למרכב"ה</a:t>
                      </a:r>
                      <a:r>
                        <a:rPr lang="he-IL" sz="1100" kern="1200" baseline="0" dirty="0" smtClean="0">
                          <a:solidFill>
                            <a:schemeClr val="dk1"/>
                          </a:solidFill>
                          <a:latin typeface="+mn-lt"/>
                          <a:ea typeface="+mn-ea"/>
                          <a:cs typeface="+mn-cs"/>
                        </a:rPr>
                        <a:t>.</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06"/>
                  </a:ext>
                </a:extLst>
              </a:tr>
              <a:tr h="370840">
                <a:tc>
                  <a:txBody>
                    <a:bodyPr/>
                    <a:lstStyle/>
                    <a:p>
                      <a:pPr rtl="1"/>
                      <a:r>
                        <a:rPr lang="he-IL" sz="1100" dirty="0" smtClean="0"/>
                        <a:t>ממשק </a:t>
                      </a:r>
                      <a:r>
                        <a:rPr lang="he-IL" sz="1100" dirty="0" err="1" smtClean="0"/>
                        <a:t>במ"ה</a:t>
                      </a:r>
                      <a:r>
                        <a:rPr lang="he-IL" sz="1100" dirty="0" smtClean="0"/>
                        <a:t> – העברת נתוני תיקים אזרחיים </a:t>
                      </a:r>
                      <a:endParaRPr lang="he-IL" sz="1100" dirty="0"/>
                    </a:p>
                  </a:txBody>
                  <a:tcPr/>
                </a:tc>
                <a:tc>
                  <a:txBody>
                    <a:bodyPr/>
                    <a:lstStyle/>
                    <a:p>
                      <a:pPr rtl="1"/>
                      <a:r>
                        <a:rPr lang="he-IL" sz="1100" dirty="0" smtClean="0"/>
                        <a:t>אזרחי</a:t>
                      </a:r>
                      <a:endParaRPr lang="he-IL" sz="1100" dirty="0"/>
                    </a:p>
                  </a:txBody>
                  <a:tcPr/>
                </a:tc>
                <a:tc>
                  <a:txBody>
                    <a:bodyPr/>
                    <a:lstStyle/>
                    <a:p>
                      <a:pPr rtl="1"/>
                      <a:r>
                        <a:rPr lang="he-IL" sz="1100" kern="1200" baseline="0" dirty="0" smtClean="0">
                          <a:solidFill>
                            <a:schemeClr val="dk1"/>
                          </a:solidFill>
                          <a:latin typeface="+mn-lt"/>
                          <a:ea typeface="+mn-ea"/>
                          <a:cs typeface="+mn-cs"/>
                        </a:rPr>
                        <a:t>בשנה נפתחים כ </a:t>
                      </a:r>
                      <a:r>
                        <a:rPr lang="he-IL" sz="1100" b="1" kern="1200" baseline="0" dirty="0" smtClean="0">
                          <a:solidFill>
                            <a:schemeClr val="dk1"/>
                          </a:solidFill>
                          <a:latin typeface="+mn-lt"/>
                          <a:ea typeface="+mn-ea"/>
                          <a:cs typeface="+mn-cs"/>
                        </a:rPr>
                        <a:t>20,000</a:t>
                      </a:r>
                      <a:r>
                        <a:rPr lang="he-IL" sz="1100" kern="1200" baseline="0" dirty="0" smtClean="0">
                          <a:solidFill>
                            <a:schemeClr val="dk1"/>
                          </a:solidFill>
                          <a:latin typeface="+mn-lt"/>
                          <a:ea typeface="+mn-ea"/>
                          <a:cs typeface="+mn-cs"/>
                        </a:rPr>
                        <a:t> תיקים . ממשק ייעל את אופן העבודה , קיצור זמני עבודה של המזכירות במחוזות.</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07"/>
                  </a:ext>
                </a:extLst>
              </a:tr>
              <a:tr h="370840">
                <a:tc>
                  <a:txBody>
                    <a:bodyPr/>
                    <a:lstStyle/>
                    <a:p>
                      <a:pPr rtl="1"/>
                      <a:r>
                        <a:rPr lang="he-IL" sz="1100" dirty="0" smtClean="0"/>
                        <a:t>ממשק</a:t>
                      </a:r>
                      <a:r>
                        <a:rPr lang="he-IL" sz="1100" baseline="0" dirty="0" smtClean="0"/>
                        <a:t> </a:t>
                      </a:r>
                      <a:r>
                        <a:rPr lang="he-IL" sz="1100" baseline="0" dirty="0" err="1" smtClean="0"/>
                        <a:t>במ</a:t>
                      </a:r>
                      <a:r>
                        <a:rPr lang="he-IL" sz="1100" baseline="0" dirty="0" smtClean="0"/>
                        <a:t>"- העברת נתוני ועדת שחרורים</a:t>
                      </a:r>
                      <a:endParaRPr lang="he-IL" sz="1100" dirty="0"/>
                    </a:p>
                  </a:txBody>
                  <a:tcPr/>
                </a:tc>
                <a:tc>
                  <a:txBody>
                    <a:bodyPr/>
                    <a:lstStyle/>
                    <a:p>
                      <a:pPr rtl="1"/>
                      <a:r>
                        <a:rPr lang="he-IL" sz="1100" dirty="0" smtClean="0"/>
                        <a:t>פלילי</a:t>
                      </a:r>
                      <a:endParaRPr lang="he-IL" sz="1100" dirty="0"/>
                    </a:p>
                  </a:txBody>
                  <a:tcPr/>
                </a:tc>
                <a:tc>
                  <a:txBody>
                    <a:bodyPr/>
                    <a:lstStyle/>
                    <a:p>
                      <a:pPr rtl="1"/>
                      <a:r>
                        <a:rPr lang="he-IL" sz="1100" kern="1200" baseline="0" dirty="0" smtClean="0">
                          <a:solidFill>
                            <a:schemeClr val="dk1"/>
                          </a:solidFill>
                          <a:latin typeface="+mn-lt"/>
                          <a:ea typeface="+mn-ea"/>
                          <a:cs typeface="+mn-cs"/>
                        </a:rPr>
                        <a:t>העברת מידע </a:t>
                      </a:r>
                      <a:r>
                        <a:rPr lang="he-IL" sz="1100" kern="1200" baseline="0" dirty="0" err="1" smtClean="0">
                          <a:solidFill>
                            <a:schemeClr val="dk1"/>
                          </a:solidFill>
                          <a:latin typeface="+mn-lt"/>
                          <a:ea typeface="+mn-ea"/>
                          <a:cs typeface="+mn-cs"/>
                        </a:rPr>
                        <a:t>מבמ"ה</a:t>
                      </a:r>
                      <a:r>
                        <a:rPr lang="he-IL" sz="1100" kern="1200" baseline="0" dirty="0" smtClean="0">
                          <a:solidFill>
                            <a:schemeClr val="dk1"/>
                          </a:solidFill>
                          <a:latin typeface="+mn-lt"/>
                          <a:ea typeface="+mn-ea"/>
                          <a:cs typeface="+mn-cs"/>
                        </a:rPr>
                        <a:t> עם קבלת דיון </a:t>
                      </a:r>
                      <a:r>
                        <a:rPr lang="he-IL" sz="1100" kern="1200" baseline="0" dirty="0" err="1" smtClean="0">
                          <a:solidFill>
                            <a:schemeClr val="dk1"/>
                          </a:solidFill>
                          <a:latin typeface="+mn-lt"/>
                          <a:ea typeface="+mn-ea"/>
                          <a:cs typeface="+mn-cs"/>
                        </a:rPr>
                        <a:t>לועדת</a:t>
                      </a:r>
                      <a:r>
                        <a:rPr lang="he-IL" sz="1100" kern="1200" baseline="0" dirty="0" smtClean="0">
                          <a:solidFill>
                            <a:schemeClr val="dk1"/>
                          </a:solidFill>
                          <a:latin typeface="+mn-lt"/>
                          <a:ea typeface="+mn-ea"/>
                          <a:cs typeface="+mn-cs"/>
                        </a:rPr>
                        <a:t> שחרורים.</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08"/>
                  </a:ext>
                </a:extLst>
              </a:tr>
              <a:tr h="370840">
                <a:tc>
                  <a:txBody>
                    <a:bodyPr/>
                    <a:lstStyle/>
                    <a:p>
                      <a:pPr rtl="1"/>
                      <a:r>
                        <a:rPr lang="he-IL" sz="1100" dirty="0" smtClean="0"/>
                        <a:t>מתווה עבודה אחיד</a:t>
                      </a:r>
                      <a:endParaRPr lang="he-IL" sz="1100" dirty="0"/>
                    </a:p>
                  </a:txBody>
                  <a:tcPr/>
                </a:tc>
                <a:tc>
                  <a:txBody>
                    <a:bodyPr/>
                    <a:lstStyle/>
                    <a:p>
                      <a:pPr rtl="1"/>
                      <a:r>
                        <a:rPr lang="he-IL" sz="1100" dirty="0" smtClean="0"/>
                        <a:t>פלילי</a:t>
                      </a:r>
                      <a:endParaRPr lang="he-IL" sz="1100" dirty="0"/>
                    </a:p>
                  </a:txBody>
                  <a:tcPr/>
                </a:tc>
                <a:tc>
                  <a:txBody>
                    <a:bodyPr/>
                    <a:lstStyle/>
                    <a:p>
                      <a:pPr rtl="1"/>
                      <a:r>
                        <a:rPr lang="he-IL" sz="1100" kern="1200" baseline="0" dirty="0" smtClean="0">
                          <a:solidFill>
                            <a:schemeClr val="dk1"/>
                          </a:solidFill>
                          <a:latin typeface="+mn-lt"/>
                          <a:ea typeface="+mn-ea"/>
                          <a:cs typeface="+mn-cs"/>
                        </a:rPr>
                        <a:t>הגדרת תהליכי עבודה אחידים בחטיבה הפלילית – פיתוח ממשקים , יצירת מנגנוני עבודה (כמו סגירת תיק) . </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09"/>
                  </a:ext>
                </a:extLst>
              </a:tr>
              <a:tr h="370840">
                <a:tc>
                  <a:txBody>
                    <a:bodyPr/>
                    <a:lstStyle/>
                    <a:p>
                      <a:pPr rtl="1"/>
                      <a:r>
                        <a:rPr lang="he-IL" sz="1100" dirty="0" smtClean="0"/>
                        <a:t>תהליכים אוטומטיים במערכת</a:t>
                      </a:r>
                      <a:endParaRPr lang="he-IL" sz="1100" dirty="0"/>
                    </a:p>
                  </a:txBody>
                  <a:tcPr/>
                </a:tc>
                <a:tc>
                  <a:txBody>
                    <a:bodyPr/>
                    <a:lstStyle/>
                    <a:p>
                      <a:pPr rtl="1"/>
                      <a:r>
                        <a:rPr lang="he-IL" sz="1100" dirty="0" smtClean="0"/>
                        <a:t>פלילי/אזרחי</a:t>
                      </a:r>
                      <a:endParaRPr lang="he-IL" sz="1100" dirty="0"/>
                    </a:p>
                  </a:txBody>
                  <a:tcPr/>
                </a:tc>
                <a:tc>
                  <a:txBody>
                    <a:bodyPr/>
                    <a:lstStyle/>
                    <a:p>
                      <a:pPr rtl="1"/>
                      <a:r>
                        <a:rPr lang="he-IL" sz="1100" kern="1200" baseline="0" dirty="0" smtClean="0">
                          <a:solidFill>
                            <a:schemeClr val="dk1"/>
                          </a:solidFill>
                          <a:latin typeface="+mn-lt"/>
                          <a:ea typeface="+mn-ea"/>
                          <a:cs typeface="+mn-cs"/>
                        </a:rPr>
                        <a:t>זיהוי תהליכים בהם ניתן להפעיל 'רובוט' המבצע את פעולת המזכירות. לדוגמא – הגשה בנט</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10"/>
                  </a:ext>
                </a:extLst>
              </a:tr>
              <a:tr h="370840">
                <a:tc>
                  <a:txBody>
                    <a:bodyPr/>
                    <a:lstStyle/>
                    <a:p>
                      <a:pPr marL="0" marR="0" lvl="1" indent="0" algn="r" defTabSz="914400" rtl="1" eaLnBrk="1" fontAlgn="auto" latinLnBrk="0" hangingPunct="1">
                        <a:lnSpc>
                          <a:spcPct val="100000"/>
                        </a:lnSpc>
                        <a:spcBef>
                          <a:spcPts val="0"/>
                        </a:spcBef>
                        <a:spcAft>
                          <a:spcPts val="0"/>
                        </a:spcAft>
                        <a:buClrTx/>
                        <a:buSzTx/>
                        <a:buFontTx/>
                        <a:buNone/>
                        <a:tabLst/>
                        <a:defRPr/>
                      </a:pPr>
                      <a:r>
                        <a:rPr lang="he-IL" sz="1100" kern="1200" dirty="0" smtClean="0">
                          <a:solidFill>
                            <a:schemeClr val="dk1"/>
                          </a:solidFill>
                          <a:latin typeface="+mn-lt"/>
                          <a:ea typeface="+mn-ea"/>
                          <a:cs typeface="+mn-cs"/>
                          <a:sym typeface="Arial"/>
                        </a:rPr>
                        <a:t>מע' לניהול מכרז מאגר לפרקליטים</a:t>
                      </a:r>
                    </a:p>
                    <a:p>
                      <a:pPr rtl="1"/>
                      <a:endParaRPr lang="he-IL" sz="1100" dirty="0"/>
                    </a:p>
                  </a:txBody>
                  <a:tcPr/>
                </a:tc>
                <a:tc>
                  <a:txBody>
                    <a:bodyPr/>
                    <a:lstStyle/>
                    <a:p>
                      <a:pPr rtl="1"/>
                      <a:r>
                        <a:rPr lang="he-IL" sz="1100" dirty="0" smtClean="0"/>
                        <a:t>יחידת</a:t>
                      </a:r>
                      <a:r>
                        <a:rPr lang="he-IL" sz="1100" baseline="0" dirty="0" smtClean="0"/>
                        <a:t> ניהול</a:t>
                      </a:r>
                      <a:endParaRPr lang="he-IL" sz="1100" dirty="0"/>
                    </a:p>
                  </a:txBody>
                  <a:tcPr/>
                </a:tc>
                <a:tc>
                  <a:txBody>
                    <a:bodyPr/>
                    <a:lstStyle/>
                    <a:p>
                      <a:pPr rtl="1"/>
                      <a:endParaRPr lang="he-IL" dirty="0"/>
                    </a:p>
                  </a:txBody>
                  <a:tcPr/>
                </a:tc>
                <a:extLst>
                  <a:ext uri="{0D108BD9-81ED-4DB2-BD59-A6C34878D82A}">
                    <a16:rowId xmlns:a16="http://schemas.microsoft.com/office/drawing/2014/main" val="10011"/>
                  </a:ext>
                </a:extLst>
              </a:tr>
            </a:tbl>
          </a:graphicData>
        </a:graphic>
      </p:graphicFrame>
      <p:sp>
        <p:nvSpPr>
          <p:cNvPr id="5" name="חץ ימינה 4">
            <a:hlinkClick r:id="rId2" action="ppaction://hlinksldjump"/>
          </p:cNvPr>
          <p:cNvSpPr/>
          <p:nvPr/>
        </p:nvSpPr>
        <p:spPr>
          <a:xfrm rot="10800000">
            <a:off x="168366" y="6219943"/>
            <a:ext cx="515202"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100" dirty="0"/>
          </a:p>
        </p:txBody>
      </p:sp>
    </p:spTree>
    <p:extLst>
      <p:ext uri="{BB962C8B-B14F-4D97-AF65-F5344CB8AC3E}">
        <p14:creationId xmlns:p14="http://schemas.microsoft.com/office/powerpoint/2010/main" val="13128006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שיפור תנופ"ה לפרקליטים</a:t>
            </a:r>
            <a:endParaRPr lang="he-IL" dirty="0"/>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389239610"/>
              </p:ext>
            </p:extLst>
          </p:nvPr>
        </p:nvGraphicFramePr>
        <p:xfrm>
          <a:off x="508720" y="1124744"/>
          <a:ext cx="8352928" cy="5232400"/>
        </p:xfrm>
        <a:graphic>
          <a:graphicData uri="http://schemas.openxmlformats.org/drawingml/2006/table">
            <a:tbl>
              <a:tblPr rtl="1" firstRow="1" bandRow="1">
                <a:tableStyleId>{5C22544A-7EE6-4342-B048-85BDC9FD1C3A}</a:tableStyleId>
              </a:tblPr>
              <a:tblGrid>
                <a:gridCol w="1982916">
                  <a:extLst>
                    <a:ext uri="{9D8B030D-6E8A-4147-A177-3AD203B41FA5}">
                      <a16:colId xmlns:a16="http://schemas.microsoft.com/office/drawing/2014/main" val="20000"/>
                    </a:ext>
                  </a:extLst>
                </a:gridCol>
                <a:gridCol w="988658">
                  <a:extLst>
                    <a:ext uri="{9D8B030D-6E8A-4147-A177-3AD203B41FA5}">
                      <a16:colId xmlns:a16="http://schemas.microsoft.com/office/drawing/2014/main" val="20001"/>
                    </a:ext>
                  </a:extLst>
                </a:gridCol>
                <a:gridCol w="5381354">
                  <a:extLst>
                    <a:ext uri="{9D8B030D-6E8A-4147-A177-3AD203B41FA5}">
                      <a16:colId xmlns:a16="http://schemas.microsoft.com/office/drawing/2014/main" val="20002"/>
                    </a:ext>
                  </a:extLst>
                </a:gridCol>
              </a:tblGrid>
              <a:tr h="370840">
                <a:tc>
                  <a:txBody>
                    <a:bodyPr/>
                    <a:lstStyle/>
                    <a:p>
                      <a:pPr rtl="1"/>
                      <a:r>
                        <a:rPr lang="he-IL" dirty="0" smtClean="0"/>
                        <a:t>דרישה</a:t>
                      </a:r>
                      <a:endParaRPr lang="he-IL" dirty="0"/>
                    </a:p>
                  </a:txBody>
                  <a:tcPr/>
                </a:tc>
                <a:tc>
                  <a:txBody>
                    <a:bodyPr/>
                    <a:lstStyle/>
                    <a:p>
                      <a:pPr rtl="1"/>
                      <a:r>
                        <a:rPr lang="he-IL" dirty="0" smtClean="0"/>
                        <a:t>חטיבה</a:t>
                      </a:r>
                      <a:endParaRPr lang="he-IL" dirty="0"/>
                    </a:p>
                  </a:txBody>
                  <a:tcPr/>
                </a:tc>
                <a:tc>
                  <a:txBody>
                    <a:bodyPr/>
                    <a:lstStyle/>
                    <a:p>
                      <a:pPr rtl="1"/>
                      <a:r>
                        <a:rPr lang="he-IL" dirty="0" smtClean="0"/>
                        <a:t>תיאור</a:t>
                      </a:r>
                      <a:endParaRPr lang="he-IL" dirty="0"/>
                    </a:p>
                  </a:txBody>
                  <a:tcPr/>
                </a:tc>
                <a:extLst>
                  <a:ext uri="{0D108BD9-81ED-4DB2-BD59-A6C34878D82A}">
                    <a16:rowId xmlns:a16="http://schemas.microsoft.com/office/drawing/2014/main" val="10000"/>
                  </a:ext>
                </a:extLst>
              </a:tr>
              <a:tr h="370840">
                <a:tc gridSpan="3">
                  <a:txBody>
                    <a:bodyPr/>
                    <a:lstStyle/>
                    <a:p>
                      <a:pPr algn="ctr" rtl="1"/>
                      <a:r>
                        <a:rPr lang="he-IL" sz="1400" b="1" dirty="0" smtClean="0">
                          <a:solidFill>
                            <a:schemeClr val="bg1"/>
                          </a:solidFill>
                        </a:rPr>
                        <a:t>יעדי</a:t>
                      </a:r>
                      <a:r>
                        <a:rPr lang="he-IL" sz="1400" b="1" baseline="0" dirty="0" smtClean="0">
                          <a:solidFill>
                            <a:schemeClr val="bg1"/>
                          </a:solidFill>
                        </a:rPr>
                        <a:t> 2020</a:t>
                      </a:r>
                      <a:endParaRPr lang="he-IL" sz="1400" b="1" dirty="0">
                        <a:solidFill>
                          <a:schemeClr val="bg1"/>
                        </a:solidFill>
                      </a:endParaRPr>
                    </a:p>
                  </a:txBody>
                  <a:tcPr anchor="ctr">
                    <a:solidFill>
                      <a:schemeClr val="accent5"/>
                    </a:solidFill>
                  </a:tcPr>
                </a:tc>
                <a:tc hMerge="1">
                  <a:txBody>
                    <a:bodyPr/>
                    <a:lstStyle/>
                    <a:p>
                      <a:pPr rtl="1"/>
                      <a:endParaRPr lang="he-IL" sz="1100" dirty="0"/>
                    </a:p>
                  </a:txBody>
                  <a:tcPr/>
                </a:tc>
                <a:tc hMerge="1">
                  <a:txBody>
                    <a:bodyPr/>
                    <a:lstStyle/>
                    <a:p>
                      <a:pPr rtl="1"/>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226050221"/>
                  </a:ext>
                </a:extLst>
              </a:tr>
              <a:tr h="370840">
                <a:tc>
                  <a:txBody>
                    <a:bodyPr/>
                    <a:lstStyle/>
                    <a:p>
                      <a:pPr rtl="1"/>
                      <a:r>
                        <a:rPr lang="he-IL" sz="1100" b="1" dirty="0" smtClean="0">
                          <a:solidFill>
                            <a:srgbClr val="7030A0"/>
                          </a:solidFill>
                        </a:rPr>
                        <a:t>תנופה במובייל</a:t>
                      </a:r>
                      <a:endParaRPr lang="he-IL" sz="1100" b="1" dirty="0">
                        <a:solidFill>
                          <a:srgbClr val="7030A0"/>
                        </a:solidFill>
                      </a:endParaRPr>
                    </a:p>
                  </a:txBody>
                  <a:tcPr/>
                </a:tc>
                <a:tc>
                  <a:txBody>
                    <a:bodyPr/>
                    <a:lstStyle/>
                    <a:p>
                      <a:pPr rtl="1"/>
                      <a:r>
                        <a:rPr lang="he-IL" sz="1100" dirty="0" smtClean="0"/>
                        <a:t>  פלילי</a:t>
                      </a:r>
                      <a:endParaRPr lang="he-IL" sz="1100" dirty="0"/>
                    </a:p>
                  </a:txBody>
                  <a:tcPr/>
                </a:tc>
                <a:tc>
                  <a:txBody>
                    <a:bodyPr/>
                    <a:lstStyle/>
                    <a:p>
                      <a:pPr rtl="1"/>
                      <a:r>
                        <a:rPr lang="he-IL" sz="1100" b="1" kern="1200" baseline="0" dirty="0" smtClean="0">
                          <a:solidFill>
                            <a:schemeClr val="dk1"/>
                          </a:solidFill>
                          <a:latin typeface="+mn-lt"/>
                          <a:ea typeface="+mn-ea"/>
                          <a:cs typeface="+mn-cs"/>
                        </a:rPr>
                        <a:t>23,000</a:t>
                      </a:r>
                      <a:r>
                        <a:rPr lang="he-IL" sz="1100" kern="1200" baseline="0" dirty="0" smtClean="0">
                          <a:solidFill>
                            <a:schemeClr val="dk1"/>
                          </a:solidFill>
                          <a:latin typeface="+mn-lt"/>
                          <a:ea typeface="+mn-ea"/>
                          <a:cs typeface="+mn-cs"/>
                        </a:rPr>
                        <a:t>ממוצע תרשומות  שנוצרות על ידי פרקליט בשנה. מטרת </a:t>
                      </a:r>
                      <a:r>
                        <a:rPr lang="he-IL" sz="1100" kern="1200" baseline="0" dirty="0" err="1" smtClean="0">
                          <a:solidFill>
                            <a:schemeClr val="dk1"/>
                          </a:solidFill>
                          <a:latin typeface="+mn-lt"/>
                          <a:ea typeface="+mn-ea"/>
                          <a:cs typeface="+mn-cs"/>
                        </a:rPr>
                        <a:t>הישומון</a:t>
                      </a:r>
                      <a:r>
                        <a:rPr lang="he-IL" sz="1100" kern="1200" baseline="0" dirty="0" smtClean="0">
                          <a:solidFill>
                            <a:schemeClr val="dk1"/>
                          </a:solidFill>
                          <a:latin typeface="+mn-lt"/>
                          <a:ea typeface="+mn-ea"/>
                          <a:cs typeface="+mn-cs"/>
                        </a:rPr>
                        <a:t> לאפשר לפרקליט לנהל תרשומות ומשימות מכל מקום ובכל זמן.</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01"/>
                  </a:ext>
                </a:extLst>
              </a:tr>
              <a:tr h="370840">
                <a:tc>
                  <a:txBody>
                    <a:bodyPr/>
                    <a:lstStyle/>
                    <a:p>
                      <a:pPr rtl="1"/>
                      <a:r>
                        <a:rPr lang="he-IL" sz="1100" b="1" dirty="0" smtClean="0">
                          <a:solidFill>
                            <a:srgbClr val="7030A0"/>
                          </a:solidFill>
                        </a:rPr>
                        <a:t>ממשק אאוטלוק</a:t>
                      </a:r>
                      <a:endParaRPr lang="he-IL" sz="1100" b="1" dirty="0">
                        <a:solidFill>
                          <a:srgbClr val="7030A0"/>
                        </a:solidFill>
                      </a:endParaRPr>
                    </a:p>
                  </a:txBody>
                  <a:tcPr/>
                </a:tc>
                <a:tc>
                  <a:txBody>
                    <a:bodyPr/>
                    <a:lstStyle/>
                    <a:p>
                      <a:pPr rtl="1"/>
                      <a:r>
                        <a:rPr lang="he-IL" sz="1100" dirty="0" smtClean="0"/>
                        <a:t>פלילי</a:t>
                      </a:r>
                      <a:endParaRPr lang="he-IL" sz="1100" dirty="0"/>
                    </a:p>
                  </a:txBody>
                  <a:tcPr/>
                </a:tc>
                <a:tc>
                  <a:txBody>
                    <a:bodyPr/>
                    <a:lstStyle/>
                    <a:p>
                      <a:pPr rtl="1"/>
                      <a:r>
                        <a:rPr lang="he-IL" sz="1100" kern="1200" baseline="0" dirty="0" smtClean="0">
                          <a:solidFill>
                            <a:schemeClr val="dk1"/>
                          </a:solidFill>
                          <a:latin typeface="+mn-lt"/>
                          <a:ea typeface="+mn-ea"/>
                          <a:cs typeface="+mn-cs"/>
                        </a:rPr>
                        <a:t>מאפשר ביצוע פעולות  </a:t>
                      </a:r>
                      <a:r>
                        <a:rPr lang="he-IL" sz="1100" kern="1200" baseline="0" dirty="0" err="1" smtClean="0">
                          <a:solidFill>
                            <a:schemeClr val="dk1"/>
                          </a:solidFill>
                          <a:latin typeface="+mn-lt"/>
                          <a:ea typeface="+mn-ea"/>
                          <a:cs typeface="+mn-cs"/>
                        </a:rPr>
                        <a:t>בתנופ"ה</a:t>
                      </a:r>
                      <a:r>
                        <a:rPr lang="he-IL" sz="1100" kern="1200" baseline="0" dirty="0" smtClean="0">
                          <a:solidFill>
                            <a:schemeClr val="dk1"/>
                          </a:solidFill>
                          <a:latin typeface="+mn-lt"/>
                          <a:ea typeface="+mn-ea"/>
                          <a:cs typeface="+mn-cs"/>
                        </a:rPr>
                        <a:t> - ישירות מהמייל  .</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02"/>
                  </a:ext>
                </a:extLst>
              </a:tr>
              <a:tr h="370840">
                <a:tc>
                  <a:txBody>
                    <a:bodyPr/>
                    <a:lstStyle/>
                    <a:p>
                      <a:pPr rtl="1"/>
                      <a:r>
                        <a:rPr lang="he-IL" sz="1100" b="1" dirty="0" smtClean="0">
                          <a:solidFill>
                            <a:srgbClr val="7030A0"/>
                          </a:solidFill>
                        </a:rPr>
                        <a:t>ניהול</a:t>
                      </a:r>
                      <a:r>
                        <a:rPr lang="he-IL" sz="1100" b="1" baseline="0" dirty="0" smtClean="0">
                          <a:solidFill>
                            <a:srgbClr val="7030A0"/>
                          </a:solidFill>
                        </a:rPr>
                        <a:t> מסמכים בתנופ"ה</a:t>
                      </a:r>
                      <a:endParaRPr lang="he-IL" sz="1100" b="1" dirty="0">
                        <a:solidFill>
                          <a:srgbClr val="7030A0"/>
                        </a:solidFill>
                      </a:endParaRPr>
                    </a:p>
                  </a:txBody>
                  <a:tcPr/>
                </a:tc>
                <a:tc>
                  <a:txBody>
                    <a:bodyPr/>
                    <a:lstStyle/>
                    <a:p>
                      <a:pPr rtl="1"/>
                      <a:r>
                        <a:rPr lang="he-IL" sz="1100" dirty="0" smtClean="0"/>
                        <a:t>פלילי/אזרחי</a:t>
                      </a:r>
                      <a:endParaRPr lang="he-IL" sz="1100" dirty="0"/>
                    </a:p>
                  </a:txBody>
                  <a:tcPr/>
                </a:tc>
                <a:tc>
                  <a:txBody>
                    <a:bodyPr/>
                    <a:lstStyle/>
                    <a:p>
                      <a:pPr rtl="1"/>
                      <a:r>
                        <a:rPr lang="he-IL" sz="1100" dirty="0" smtClean="0"/>
                        <a:t>שיפור מסך החיפוש , שיפור</a:t>
                      </a:r>
                      <a:r>
                        <a:rPr lang="he-IL" sz="1100" baseline="0" dirty="0" smtClean="0"/>
                        <a:t> יכולות החיפוש על פי תוכן המסמך, שיפור מנגנון תבניות, קליטת מטה דאטה דינאמי, טעינה וגילוי מסמכים.</a:t>
                      </a:r>
                      <a:endParaRPr lang="he-IL" sz="1100" dirty="0"/>
                    </a:p>
                  </a:txBody>
                  <a:tcPr/>
                </a:tc>
                <a:extLst>
                  <a:ext uri="{0D108BD9-81ED-4DB2-BD59-A6C34878D82A}">
                    <a16:rowId xmlns:a16="http://schemas.microsoft.com/office/drawing/2014/main" val="10003"/>
                  </a:ext>
                </a:extLst>
              </a:tr>
              <a:tr h="370840">
                <a:tc>
                  <a:txBody>
                    <a:bodyPr/>
                    <a:lstStyle/>
                    <a:p>
                      <a:pPr rtl="1"/>
                      <a:r>
                        <a:rPr lang="he-IL" sz="1100" b="1" dirty="0" smtClean="0">
                          <a:solidFill>
                            <a:srgbClr val="7030A0"/>
                          </a:solidFill>
                        </a:rPr>
                        <a:t>מסכים</a:t>
                      </a:r>
                      <a:r>
                        <a:rPr lang="he-IL" sz="1100" b="1" baseline="0" dirty="0" smtClean="0">
                          <a:solidFill>
                            <a:srgbClr val="7030A0"/>
                          </a:solidFill>
                        </a:rPr>
                        <a:t> לפרקליט</a:t>
                      </a:r>
                      <a:endParaRPr lang="he-IL" sz="1100" b="1" dirty="0">
                        <a:solidFill>
                          <a:srgbClr val="7030A0"/>
                        </a:solidFill>
                      </a:endParaRPr>
                    </a:p>
                  </a:txBody>
                  <a:tcPr/>
                </a:tc>
                <a:tc>
                  <a:txBody>
                    <a:bodyPr/>
                    <a:lstStyle/>
                    <a:p>
                      <a:pPr rtl="1"/>
                      <a:r>
                        <a:rPr lang="he-IL" sz="1100" dirty="0" smtClean="0"/>
                        <a:t>פלילי/אזרחי</a:t>
                      </a:r>
                      <a:endParaRPr lang="he-IL" sz="1100" dirty="0"/>
                    </a:p>
                  </a:txBody>
                  <a:tcPr/>
                </a:tc>
                <a:tc>
                  <a:txBody>
                    <a:bodyPr/>
                    <a:lstStyle/>
                    <a:p>
                      <a:pPr rtl="1"/>
                      <a:r>
                        <a:rPr lang="he-IL" sz="1100" dirty="0" smtClean="0"/>
                        <a:t>במסגרת שדרוג מערכת </a:t>
                      </a:r>
                      <a:r>
                        <a:rPr lang="en-US" sz="1100" dirty="0" smtClean="0"/>
                        <a:t>CRM 9</a:t>
                      </a:r>
                      <a:r>
                        <a:rPr lang="he-IL" sz="1100" dirty="0" smtClean="0"/>
                        <a:t>  ניתן לייצר מסכים על פי תפקיד . יצירה של מסכים </a:t>
                      </a:r>
                      <a:r>
                        <a:rPr lang="he-IL" sz="1100" dirty="0" err="1" smtClean="0"/>
                        <a:t>יעודיים</a:t>
                      </a:r>
                      <a:r>
                        <a:rPr lang="he-IL" sz="1100" dirty="0" smtClean="0"/>
                        <a:t> לפרקליט המרכזים את עבודתו  - לדוגמא  - </a:t>
                      </a:r>
                      <a:r>
                        <a:rPr lang="he-IL" sz="1100" dirty="0" err="1" smtClean="0"/>
                        <a:t>דשבורד</a:t>
                      </a:r>
                      <a:r>
                        <a:rPr lang="he-IL" sz="1100" baseline="0" dirty="0" smtClean="0"/>
                        <a:t> לתיקים מתנהלים, </a:t>
                      </a:r>
                      <a:r>
                        <a:rPr lang="en-US" sz="1100" baseline="0" dirty="0" smtClean="0"/>
                        <a:t> </a:t>
                      </a:r>
                      <a:r>
                        <a:rPr lang="he-IL" sz="1100" baseline="0" dirty="0" smtClean="0"/>
                        <a:t> מסכים לטיפול בתיקי גניזה</a:t>
                      </a:r>
                      <a:endParaRPr lang="he-IL" sz="1100" dirty="0"/>
                    </a:p>
                  </a:txBody>
                  <a:tcPr/>
                </a:tc>
                <a:extLst>
                  <a:ext uri="{0D108BD9-81ED-4DB2-BD59-A6C34878D82A}">
                    <a16:rowId xmlns:a16="http://schemas.microsoft.com/office/drawing/2014/main" val="10004"/>
                  </a:ext>
                </a:extLst>
              </a:tr>
              <a:tr h="370840">
                <a:tc>
                  <a:txBody>
                    <a:bodyPr/>
                    <a:lstStyle/>
                    <a:p>
                      <a:pPr rtl="1"/>
                      <a:r>
                        <a:rPr lang="he-IL" sz="1100" b="1" dirty="0" smtClean="0">
                          <a:solidFill>
                            <a:srgbClr val="7030A0"/>
                          </a:solidFill>
                        </a:rPr>
                        <a:t>תקנות סד"א</a:t>
                      </a:r>
                      <a:endParaRPr lang="he-IL" sz="1100" b="1" dirty="0">
                        <a:solidFill>
                          <a:srgbClr val="7030A0"/>
                        </a:solidFill>
                      </a:endParaRPr>
                    </a:p>
                  </a:txBody>
                  <a:tcPr/>
                </a:tc>
                <a:tc>
                  <a:txBody>
                    <a:bodyPr/>
                    <a:lstStyle/>
                    <a:p>
                      <a:pPr rtl="1"/>
                      <a:r>
                        <a:rPr lang="he-IL" sz="1100" dirty="0" smtClean="0"/>
                        <a:t>אזרחי</a:t>
                      </a:r>
                      <a:endParaRPr lang="he-IL" sz="1100" dirty="0"/>
                    </a:p>
                  </a:txBody>
                  <a:tcPr/>
                </a:tc>
                <a:tc>
                  <a:txBody>
                    <a:bodyPr/>
                    <a:lstStyle/>
                    <a:p>
                      <a:pPr rtl="1"/>
                      <a:r>
                        <a:rPr lang="he-IL" sz="1100" kern="1200" baseline="0" dirty="0" smtClean="0">
                          <a:solidFill>
                            <a:schemeClr val="dk1"/>
                          </a:solidFill>
                          <a:latin typeface="+mn-lt"/>
                          <a:ea typeface="+mn-ea"/>
                          <a:cs typeface="+mn-cs"/>
                        </a:rPr>
                        <a:t>פיתוח מועדי יעד והתראות בהתאם לתקנות סד"א החדשות. מתוכנן לספטמבר</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2415640721"/>
                  </a:ext>
                </a:extLst>
              </a:tr>
              <a:tr h="370840">
                <a:tc gridSpan="3">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he-IL" sz="1400" b="1" dirty="0" smtClean="0">
                          <a:solidFill>
                            <a:schemeClr val="bg1"/>
                          </a:solidFill>
                        </a:rPr>
                        <a:t>דרישות נוספות</a:t>
                      </a:r>
                    </a:p>
                  </a:txBody>
                  <a:tcPr anchor="ctr">
                    <a:solidFill>
                      <a:schemeClr val="accent5"/>
                    </a:solidFill>
                  </a:tcPr>
                </a:tc>
                <a:tc hMerge="1">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1400" b="1" i="0" u="none" strike="noStrike" kern="1200" cap="none" spc="0" normalizeH="0" baseline="0" noProof="0" dirty="0">
                        <a:ln>
                          <a:noFill/>
                        </a:ln>
                        <a:solidFill>
                          <a:prstClr val="white"/>
                        </a:solidFill>
                        <a:effectLst/>
                        <a:uLnTx/>
                        <a:uFillTx/>
                        <a:latin typeface="Calibri"/>
                        <a:ea typeface="+mn-ea"/>
                        <a:cs typeface="Arial" panose="020B0604020202020204" pitchFamily="34" charset="0"/>
                      </a:endParaRPr>
                    </a:p>
                  </a:txBody>
                  <a:tcPr/>
                </a:tc>
                <a:tc hMerge="1">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1400" b="1" i="0" u="none" strike="noStrike" kern="1200" cap="none" spc="0" normalizeH="0" baseline="0" noProof="0" dirty="0">
                        <a:ln>
                          <a:noFill/>
                        </a:ln>
                        <a:solidFill>
                          <a:prstClr val="white"/>
                        </a:solidFill>
                        <a:effectLst/>
                        <a:uLnTx/>
                        <a:uFillTx/>
                        <a:latin typeface="Calibri"/>
                        <a:ea typeface="+mn-ea"/>
                        <a:cs typeface="Arial" panose="020B0604020202020204" pitchFamily="34" charset="0"/>
                      </a:endParaRPr>
                    </a:p>
                  </a:txBody>
                  <a:tcPr/>
                </a:tc>
                <a:extLst>
                  <a:ext uri="{0D108BD9-81ED-4DB2-BD59-A6C34878D82A}">
                    <a16:rowId xmlns:a16="http://schemas.microsoft.com/office/drawing/2014/main" val="945859107"/>
                  </a:ext>
                </a:extLst>
              </a:tr>
              <a:tr h="370840">
                <a:tc>
                  <a:txBody>
                    <a:bodyPr/>
                    <a:lstStyle/>
                    <a:p>
                      <a:pPr rtl="1"/>
                      <a:r>
                        <a:rPr lang="he-IL" sz="1100" dirty="0" smtClean="0"/>
                        <a:t>תמלול</a:t>
                      </a:r>
                      <a:endParaRPr lang="he-IL" sz="1100" dirty="0"/>
                    </a:p>
                  </a:txBody>
                  <a:tcPr/>
                </a:tc>
                <a:tc>
                  <a:txBody>
                    <a:bodyPr/>
                    <a:lstStyle/>
                    <a:p>
                      <a:pPr rtl="1"/>
                      <a:r>
                        <a:rPr lang="he-IL" sz="1100" dirty="0" smtClean="0"/>
                        <a:t>פלילי</a:t>
                      </a:r>
                      <a:endParaRPr lang="he-IL" sz="11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100" dirty="0" smtClean="0"/>
                        <a:t>נפח</a:t>
                      </a:r>
                      <a:r>
                        <a:rPr lang="he-IL" sz="1100" baseline="0" dirty="0" smtClean="0"/>
                        <a:t> תיק בממוצע כ </a:t>
                      </a:r>
                      <a:r>
                        <a:rPr lang="en-US" sz="1100" baseline="0" dirty="0" smtClean="0"/>
                        <a:t>6G</a:t>
                      </a:r>
                      <a:r>
                        <a:rPr lang="he-IL" sz="1100" baseline="0" dirty="0" smtClean="0"/>
                        <a:t>.חסכון בזמן רב של הפרקליט בצפייה בסרט (20 דק' לעומת </a:t>
                      </a:r>
                      <a:r>
                        <a:rPr lang="he-IL" sz="1100" baseline="0" dirty="0" err="1" smtClean="0"/>
                        <a:t>צפיהי</a:t>
                      </a:r>
                      <a:r>
                        <a:rPr lang="he-IL" sz="1100" baseline="0" dirty="0" smtClean="0"/>
                        <a:t> כשלוש שעות )</a:t>
                      </a:r>
                      <a:endParaRPr lang="he-IL" sz="1100" dirty="0" smtClean="0"/>
                    </a:p>
                    <a:p>
                      <a:pPr rtl="1"/>
                      <a:r>
                        <a:rPr lang="he-IL" sz="1100" kern="1200" baseline="0" dirty="0" smtClean="0">
                          <a:solidFill>
                            <a:schemeClr val="dk1"/>
                          </a:solidFill>
                          <a:latin typeface="+mn-lt"/>
                          <a:ea typeface="+mn-ea"/>
                          <a:cs typeface="+mn-cs"/>
                        </a:rPr>
                        <a:t>אפשרות לחיפוש בטקסט וקישור לסרט.</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05"/>
                  </a:ext>
                </a:extLst>
              </a:tr>
              <a:tr h="370840">
                <a:tc>
                  <a:txBody>
                    <a:bodyPr/>
                    <a:lstStyle/>
                    <a:p>
                      <a:pPr rtl="1"/>
                      <a:r>
                        <a:rPr lang="he-IL" sz="1100" dirty="0" smtClean="0"/>
                        <a:t>ממשק הגשות</a:t>
                      </a:r>
                      <a:endParaRPr lang="he-IL" sz="11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100" dirty="0" smtClean="0"/>
                        <a:t>פלילי/אזרחי</a:t>
                      </a:r>
                    </a:p>
                    <a:p>
                      <a:pPr rtl="1"/>
                      <a:endParaRPr lang="he-IL" sz="1100" dirty="0"/>
                    </a:p>
                  </a:txBody>
                  <a:tcPr/>
                </a:tc>
                <a:tc>
                  <a:txBody>
                    <a:bodyPr/>
                    <a:lstStyle/>
                    <a:p>
                      <a:pPr rtl="1"/>
                      <a:r>
                        <a:rPr lang="he-IL" sz="1100" kern="1200" baseline="0" dirty="0" smtClean="0">
                          <a:solidFill>
                            <a:schemeClr val="dk1"/>
                          </a:solidFill>
                          <a:latin typeface="+mn-lt"/>
                          <a:ea typeface="+mn-ea"/>
                          <a:cs typeface="+mn-cs"/>
                        </a:rPr>
                        <a:t>אלפי הגשות בשנה  מתבצעות על ידי פרקליט/מזכירה. מצריך להוריד מסמכים , לחתום ולהעלות לנט המשפט. הממשק </a:t>
                      </a:r>
                      <a:r>
                        <a:rPr lang="he-IL" sz="1100" kern="1200" baseline="0" dirty="0" err="1" smtClean="0">
                          <a:solidFill>
                            <a:schemeClr val="dk1"/>
                          </a:solidFill>
                          <a:latin typeface="+mn-lt"/>
                          <a:ea typeface="+mn-ea"/>
                          <a:cs typeface="+mn-cs"/>
                        </a:rPr>
                        <a:t>ייאפשר</a:t>
                      </a:r>
                      <a:r>
                        <a:rPr lang="he-IL" sz="1100" kern="1200" baseline="0" dirty="0" smtClean="0">
                          <a:solidFill>
                            <a:schemeClr val="dk1"/>
                          </a:solidFill>
                          <a:latin typeface="+mn-lt"/>
                          <a:ea typeface="+mn-ea"/>
                          <a:cs typeface="+mn-cs"/>
                        </a:rPr>
                        <a:t> הגשה ישירה מתוך מערכת תנופה ישירות לנט המשפט , כולל חתימה. הממשק ייעל  מאוד את עבודת הפרקליט. עדיין אין הסכמה של </a:t>
                      </a:r>
                      <a:r>
                        <a:rPr lang="he-IL" sz="1100" kern="1200" baseline="0" dirty="0" err="1" smtClean="0">
                          <a:solidFill>
                            <a:schemeClr val="dk1"/>
                          </a:solidFill>
                          <a:latin typeface="+mn-lt"/>
                          <a:ea typeface="+mn-ea"/>
                          <a:cs typeface="+mn-cs"/>
                        </a:rPr>
                        <a:t>במ"ה</a:t>
                      </a:r>
                      <a:r>
                        <a:rPr lang="he-IL" sz="1100" kern="1200" baseline="0" dirty="0" smtClean="0">
                          <a:solidFill>
                            <a:schemeClr val="dk1"/>
                          </a:solidFill>
                          <a:latin typeface="+mn-lt"/>
                          <a:ea typeface="+mn-ea"/>
                          <a:cs typeface="+mn-cs"/>
                        </a:rPr>
                        <a:t> לממשק.</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06"/>
                  </a:ext>
                </a:extLst>
              </a:tr>
              <a:tr h="370840">
                <a:tc>
                  <a:txBody>
                    <a:bodyPr/>
                    <a:lstStyle/>
                    <a:p>
                      <a:pPr rtl="1"/>
                      <a:r>
                        <a:rPr lang="he-IL" sz="1100" dirty="0" smtClean="0"/>
                        <a:t>הנחיות פרקליט המדינה</a:t>
                      </a:r>
                      <a:endParaRPr lang="he-IL" sz="1100" dirty="0"/>
                    </a:p>
                  </a:txBody>
                  <a:tcPr/>
                </a:tc>
                <a:tc>
                  <a:txBody>
                    <a:bodyPr/>
                    <a:lstStyle/>
                    <a:p>
                      <a:pPr rtl="1"/>
                      <a:r>
                        <a:rPr lang="he-IL" sz="1100" dirty="0" smtClean="0"/>
                        <a:t>פלילי</a:t>
                      </a:r>
                      <a:endParaRPr lang="he-IL" sz="1100" dirty="0"/>
                    </a:p>
                  </a:txBody>
                  <a:tcPr/>
                </a:tc>
                <a:tc>
                  <a:txBody>
                    <a:bodyPr/>
                    <a:lstStyle/>
                    <a:p>
                      <a:pPr rtl="1"/>
                      <a:r>
                        <a:rPr lang="he-IL" sz="1100" kern="1200" baseline="0" dirty="0" smtClean="0">
                          <a:solidFill>
                            <a:schemeClr val="dk1"/>
                          </a:solidFill>
                          <a:latin typeface="+mn-lt"/>
                          <a:ea typeface="+mn-ea"/>
                          <a:cs typeface="+mn-cs"/>
                        </a:rPr>
                        <a:t>שילוב של הנחיות פרקליט המדינה </a:t>
                      </a:r>
                      <a:r>
                        <a:rPr lang="he-IL" sz="1100" kern="1200" baseline="0" dirty="0" err="1" smtClean="0">
                          <a:solidFill>
                            <a:schemeClr val="dk1"/>
                          </a:solidFill>
                          <a:latin typeface="+mn-lt"/>
                          <a:ea typeface="+mn-ea"/>
                          <a:cs typeface="+mn-cs"/>
                        </a:rPr>
                        <a:t>בתנופ"ה</a:t>
                      </a:r>
                      <a:r>
                        <a:rPr lang="he-IL" sz="1100" kern="1200" baseline="0" dirty="0" smtClean="0">
                          <a:solidFill>
                            <a:schemeClr val="dk1"/>
                          </a:solidFill>
                          <a:latin typeface="+mn-lt"/>
                          <a:ea typeface="+mn-ea"/>
                          <a:cs typeface="+mn-cs"/>
                        </a:rPr>
                        <a:t> . ההנחיות ישולבו על פי סעיפי העבירה ושלבי התיק.</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08"/>
                  </a:ext>
                </a:extLst>
              </a:tr>
              <a:tr h="370840">
                <a:tc>
                  <a:txBody>
                    <a:bodyPr/>
                    <a:lstStyle/>
                    <a:p>
                      <a:pPr rtl="1"/>
                      <a:r>
                        <a:rPr lang="he-IL" sz="1100" dirty="0" smtClean="0"/>
                        <a:t>משקולות תיקים</a:t>
                      </a:r>
                      <a:endParaRPr lang="he-IL" sz="1100" dirty="0"/>
                    </a:p>
                  </a:txBody>
                  <a:tcPr/>
                </a:tc>
                <a:tc>
                  <a:txBody>
                    <a:bodyPr/>
                    <a:lstStyle/>
                    <a:p>
                      <a:pPr rtl="1"/>
                      <a:r>
                        <a:rPr lang="he-IL" sz="1100" dirty="0" smtClean="0"/>
                        <a:t>פלילי</a:t>
                      </a:r>
                      <a:endParaRPr lang="he-IL" sz="1100" dirty="0"/>
                    </a:p>
                  </a:txBody>
                  <a:tcPr/>
                </a:tc>
                <a:tc>
                  <a:txBody>
                    <a:bodyPr/>
                    <a:lstStyle/>
                    <a:p>
                      <a:pPr rtl="1"/>
                      <a:r>
                        <a:rPr lang="he-IL" sz="1100" kern="1200" baseline="0" dirty="0" smtClean="0">
                          <a:solidFill>
                            <a:schemeClr val="dk1"/>
                          </a:solidFill>
                          <a:latin typeface="+mn-lt"/>
                          <a:ea typeface="+mn-ea"/>
                          <a:cs typeface="+mn-cs"/>
                        </a:rPr>
                        <a:t>קביעת משקל תיק על פי </a:t>
                      </a:r>
                      <a:r>
                        <a:rPr lang="he-IL" sz="1100" kern="1200" baseline="0" dirty="0" err="1" smtClean="0">
                          <a:solidFill>
                            <a:schemeClr val="dk1"/>
                          </a:solidFill>
                          <a:latin typeface="+mn-lt"/>
                          <a:ea typeface="+mn-ea"/>
                          <a:cs typeface="+mn-cs"/>
                        </a:rPr>
                        <a:t>פרמרטרים</a:t>
                      </a:r>
                      <a:r>
                        <a:rPr lang="he-IL" sz="1100" kern="1200" baseline="0" dirty="0" smtClean="0">
                          <a:solidFill>
                            <a:schemeClr val="dk1"/>
                          </a:solidFill>
                          <a:latin typeface="+mn-lt"/>
                          <a:ea typeface="+mn-ea"/>
                          <a:cs typeface="+mn-cs"/>
                        </a:rPr>
                        <a:t> לצורך ניתוח וויסות עומסים</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09"/>
                  </a:ext>
                </a:extLst>
              </a:tr>
            </a:tbl>
          </a:graphicData>
        </a:graphic>
      </p:graphicFrame>
      <p:sp>
        <p:nvSpPr>
          <p:cNvPr id="5" name="חץ ימינה 4">
            <a:hlinkClick r:id="rId2" action="ppaction://hlinksldjump"/>
          </p:cNvPr>
          <p:cNvSpPr/>
          <p:nvPr/>
        </p:nvSpPr>
        <p:spPr>
          <a:xfrm rot="10800000">
            <a:off x="168366" y="6219943"/>
            <a:ext cx="515202"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100" dirty="0"/>
          </a:p>
        </p:txBody>
      </p:sp>
    </p:spTree>
    <p:extLst>
      <p:ext uri="{BB962C8B-B14F-4D97-AF65-F5344CB8AC3E}">
        <p14:creationId xmlns:p14="http://schemas.microsoft.com/office/powerpoint/2010/main" val="37478764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שירותים מקוונים</a:t>
            </a:r>
            <a:endParaRPr lang="he-IL" dirty="0"/>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2961120842"/>
              </p:ext>
            </p:extLst>
          </p:nvPr>
        </p:nvGraphicFramePr>
        <p:xfrm>
          <a:off x="466848" y="1196752"/>
          <a:ext cx="8435976" cy="4917440"/>
        </p:xfrm>
        <a:graphic>
          <a:graphicData uri="http://schemas.openxmlformats.org/drawingml/2006/table">
            <a:tbl>
              <a:tblPr rtl="1" firstRow="1" bandRow="1">
                <a:tableStyleId>{5C22544A-7EE6-4342-B048-85BDC9FD1C3A}</a:tableStyleId>
              </a:tblPr>
              <a:tblGrid>
                <a:gridCol w="2002631">
                  <a:extLst>
                    <a:ext uri="{9D8B030D-6E8A-4147-A177-3AD203B41FA5}">
                      <a16:colId xmlns:a16="http://schemas.microsoft.com/office/drawing/2014/main" val="20000"/>
                    </a:ext>
                  </a:extLst>
                </a:gridCol>
                <a:gridCol w="998488">
                  <a:extLst>
                    <a:ext uri="{9D8B030D-6E8A-4147-A177-3AD203B41FA5}">
                      <a16:colId xmlns:a16="http://schemas.microsoft.com/office/drawing/2014/main" val="20001"/>
                    </a:ext>
                  </a:extLst>
                </a:gridCol>
                <a:gridCol w="5434857">
                  <a:extLst>
                    <a:ext uri="{9D8B030D-6E8A-4147-A177-3AD203B41FA5}">
                      <a16:colId xmlns:a16="http://schemas.microsoft.com/office/drawing/2014/main" val="20002"/>
                    </a:ext>
                  </a:extLst>
                </a:gridCol>
              </a:tblGrid>
              <a:tr h="370840">
                <a:tc>
                  <a:txBody>
                    <a:bodyPr/>
                    <a:lstStyle/>
                    <a:p>
                      <a:pPr rtl="1"/>
                      <a:r>
                        <a:rPr lang="he-IL" dirty="0" smtClean="0"/>
                        <a:t>דרישה</a:t>
                      </a:r>
                      <a:endParaRPr lang="he-IL" dirty="0"/>
                    </a:p>
                  </a:txBody>
                  <a:tcPr/>
                </a:tc>
                <a:tc>
                  <a:txBody>
                    <a:bodyPr/>
                    <a:lstStyle/>
                    <a:p>
                      <a:pPr rtl="1"/>
                      <a:r>
                        <a:rPr lang="he-IL" dirty="0" smtClean="0"/>
                        <a:t>חטיבה</a:t>
                      </a:r>
                      <a:endParaRPr lang="he-IL" dirty="0"/>
                    </a:p>
                  </a:txBody>
                  <a:tcPr/>
                </a:tc>
                <a:tc>
                  <a:txBody>
                    <a:bodyPr/>
                    <a:lstStyle/>
                    <a:p>
                      <a:pPr rtl="1"/>
                      <a:r>
                        <a:rPr lang="he-IL" dirty="0" smtClean="0"/>
                        <a:t>תיאור</a:t>
                      </a:r>
                      <a:endParaRPr lang="he-IL" dirty="0"/>
                    </a:p>
                  </a:txBody>
                  <a:tcPr/>
                </a:tc>
                <a:extLst>
                  <a:ext uri="{0D108BD9-81ED-4DB2-BD59-A6C34878D82A}">
                    <a16:rowId xmlns:a16="http://schemas.microsoft.com/office/drawing/2014/main" val="10000"/>
                  </a:ext>
                </a:extLst>
              </a:tr>
              <a:tr h="370840">
                <a:tc gridSpan="3">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he-IL" sz="1400" b="1" dirty="0" smtClean="0">
                          <a:solidFill>
                            <a:schemeClr val="bg1"/>
                          </a:solidFill>
                        </a:rPr>
                        <a:t>יעדי</a:t>
                      </a:r>
                      <a:r>
                        <a:rPr lang="he-IL" sz="1400" b="1" baseline="0" dirty="0" smtClean="0">
                          <a:solidFill>
                            <a:schemeClr val="bg1"/>
                          </a:solidFill>
                        </a:rPr>
                        <a:t> 2020</a:t>
                      </a:r>
                      <a:endParaRPr lang="he-IL" sz="1400" b="1" dirty="0" smtClean="0">
                        <a:solidFill>
                          <a:schemeClr val="bg1"/>
                        </a:solidFill>
                      </a:endParaRPr>
                    </a:p>
                  </a:txBody>
                  <a:tcPr anchor="ctr">
                    <a:solidFill>
                      <a:schemeClr val="accent5"/>
                    </a:solidFill>
                  </a:tcPr>
                </a:tc>
                <a:tc hMerge="1">
                  <a:txBody>
                    <a:bodyPr/>
                    <a:lstStyle/>
                    <a:p>
                      <a:pPr rtl="1"/>
                      <a:endParaRPr lang="he-IL" sz="1100" dirty="0"/>
                    </a:p>
                  </a:txBody>
                  <a:tcPr/>
                </a:tc>
                <a:tc hMerge="1">
                  <a:txBody>
                    <a:bodyPr/>
                    <a:lstStyle/>
                    <a:p>
                      <a:pPr rtl="1"/>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3283521819"/>
                  </a:ext>
                </a:extLst>
              </a:tr>
              <a:tr h="370840">
                <a:tc>
                  <a:txBody>
                    <a:bodyPr/>
                    <a:lstStyle/>
                    <a:p>
                      <a:pPr rtl="1"/>
                      <a:r>
                        <a:rPr lang="he-IL" sz="1100" b="1" dirty="0" smtClean="0">
                          <a:solidFill>
                            <a:srgbClr val="7030A0"/>
                          </a:solidFill>
                        </a:rPr>
                        <a:t>ממשק פרקליטות מנ"ע</a:t>
                      </a:r>
                      <a:endParaRPr lang="he-IL" sz="1100" b="1" dirty="0">
                        <a:solidFill>
                          <a:srgbClr val="7030A0"/>
                        </a:solidFill>
                      </a:endParaRPr>
                    </a:p>
                  </a:txBody>
                  <a:tcPr/>
                </a:tc>
                <a:tc>
                  <a:txBody>
                    <a:bodyPr/>
                    <a:lstStyle/>
                    <a:p>
                      <a:pPr rtl="1"/>
                      <a:r>
                        <a:rPr lang="he-IL" sz="1100" dirty="0" smtClean="0"/>
                        <a:t>פלילי</a:t>
                      </a:r>
                      <a:endParaRPr lang="he-IL" sz="1100" dirty="0"/>
                    </a:p>
                  </a:txBody>
                  <a:tcPr/>
                </a:tc>
                <a:tc>
                  <a:txBody>
                    <a:bodyPr/>
                    <a:lstStyle/>
                    <a:p>
                      <a:pPr rtl="1"/>
                      <a:r>
                        <a:rPr lang="he-IL" sz="1100" kern="1200" baseline="0" dirty="0" smtClean="0">
                          <a:solidFill>
                            <a:schemeClr val="dk1"/>
                          </a:solidFill>
                          <a:latin typeface="+mn-lt"/>
                          <a:ea typeface="+mn-ea"/>
                          <a:cs typeface="+mn-cs"/>
                        </a:rPr>
                        <a:t>מערכת </a:t>
                      </a:r>
                      <a:r>
                        <a:rPr lang="he-IL" sz="1100" kern="1200" baseline="0" dirty="0" err="1" smtClean="0">
                          <a:solidFill>
                            <a:schemeClr val="dk1"/>
                          </a:solidFill>
                          <a:latin typeface="+mn-lt"/>
                          <a:ea typeface="+mn-ea"/>
                          <a:cs typeface="+mn-cs"/>
                        </a:rPr>
                        <a:t>מנ"ע</a:t>
                      </a:r>
                      <a:r>
                        <a:rPr lang="he-IL" sz="1100" kern="1200" baseline="0" dirty="0" smtClean="0">
                          <a:solidFill>
                            <a:schemeClr val="dk1"/>
                          </a:solidFill>
                          <a:latin typeface="+mn-lt"/>
                          <a:ea typeface="+mn-ea"/>
                          <a:cs typeface="+mn-cs"/>
                        </a:rPr>
                        <a:t> מציגה מידע מקוון לנפגע העבירה. נדרש לפתח את הממשק מחדש את הממשק הקיים לצורך העברת מידע נכון ואמין בין הגופים.</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01"/>
                  </a:ext>
                </a:extLst>
              </a:tr>
              <a:tr h="370840">
                <a:tc>
                  <a:txBody>
                    <a:bodyPr/>
                    <a:lstStyle/>
                    <a:p>
                      <a:pPr rtl="1"/>
                      <a:r>
                        <a:rPr lang="he-IL" sz="1100" b="1" dirty="0" smtClean="0">
                          <a:solidFill>
                            <a:srgbClr val="7030A0"/>
                          </a:solidFill>
                        </a:rPr>
                        <a:t>אפליקציה לקבלת</a:t>
                      </a:r>
                      <a:r>
                        <a:rPr lang="he-IL" sz="1100" b="1" baseline="0" dirty="0" smtClean="0">
                          <a:solidFill>
                            <a:srgbClr val="7030A0"/>
                          </a:solidFill>
                        </a:rPr>
                        <a:t> מידע בתיק</a:t>
                      </a:r>
                      <a:endParaRPr lang="he-IL" sz="1100" b="1" dirty="0">
                        <a:solidFill>
                          <a:srgbClr val="7030A0"/>
                        </a:solidFill>
                      </a:endParaRPr>
                    </a:p>
                  </a:txBody>
                  <a:tcPr/>
                </a:tc>
                <a:tc>
                  <a:txBody>
                    <a:bodyPr/>
                    <a:lstStyle/>
                    <a:p>
                      <a:pPr rtl="1"/>
                      <a:r>
                        <a:rPr lang="he-IL" sz="1100" dirty="0" smtClean="0"/>
                        <a:t>פלילי</a:t>
                      </a:r>
                      <a:endParaRPr lang="he-IL" sz="1100" dirty="0"/>
                    </a:p>
                  </a:txBody>
                  <a:tcPr/>
                </a:tc>
                <a:tc>
                  <a:txBody>
                    <a:bodyPr/>
                    <a:lstStyle/>
                    <a:p>
                      <a:pPr rtl="1"/>
                      <a:r>
                        <a:rPr lang="he-IL" sz="1100" kern="1200" baseline="0" dirty="0" smtClean="0">
                          <a:solidFill>
                            <a:schemeClr val="dk1"/>
                          </a:solidFill>
                          <a:latin typeface="+mn-lt"/>
                          <a:ea typeface="+mn-ea"/>
                          <a:cs typeface="+mn-cs"/>
                        </a:rPr>
                        <a:t>הצגת מידע בתיק  - סטאטוס, פרקליט מטפל, מועדי דיונים עבו נפגע עבירה/חשוד. כ </a:t>
                      </a:r>
                      <a:r>
                        <a:rPr lang="he-IL" sz="1100" b="1" kern="1200" baseline="0" dirty="0" smtClean="0">
                          <a:solidFill>
                            <a:schemeClr val="dk1"/>
                          </a:solidFill>
                          <a:latin typeface="+mn-lt"/>
                          <a:ea typeface="+mn-ea"/>
                          <a:cs typeface="+mn-cs"/>
                        </a:rPr>
                        <a:t>25,000</a:t>
                      </a:r>
                      <a:r>
                        <a:rPr lang="he-IL" sz="1100" kern="1200" baseline="0" dirty="0" smtClean="0">
                          <a:solidFill>
                            <a:schemeClr val="dk1"/>
                          </a:solidFill>
                          <a:latin typeface="+mn-lt"/>
                          <a:ea typeface="+mn-ea"/>
                          <a:cs typeface="+mn-cs"/>
                        </a:rPr>
                        <a:t> תיקים. בכל תיק לפחות חשוד /נפגע עבירה אחד. חסכון של טיפול בפניות למתן מענה לגבי שאלות בסטאטוס התיק. שיפור שירות לאזרח.</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02"/>
                  </a:ext>
                </a:extLst>
              </a:tr>
              <a:tr h="370840">
                <a:tc>
                  <a:txBody>
                    <a:bodyPr/>
                    <a:lstStyle/>
                    <a:p>
                      <a:pPr rtl="1"/>
                      <a:r>
                        <a:rPr lang="he-IL" sz="1100" b="1" dirty="0" smtClean="0">
                          <a:solidFill>
                            <a:srgbClr val="7030A0"/>
                          </a:solidFill>
                        </a:rPr>
                        <a:t> אתר להעברת חומרים לסנגור</a:t>
                      </a:r>
                      <a:endParaRPr lang="he-IL" sz="1100" b="1" dirty="0">
                        <a:solidFill>
                          <a:srgbClr val="7030A0"/>
                        </a:solidFill>
                      </a:endParaRPr>
                    </a:p>
                  </a:txBody>
                  <a:tcPr/>
                </a:tc>
                <a:tc>
                  <a:txBody>
                    <a:bodyPr/>
                    <a:lstStyle/>
                    <a:p>
                      <a:pPr rtl="1"/>
                      <a:r>
                        <a:rPr lang="he-IL" sz="1100" dirty="0" smtClean="0"/>
                        <a:t>פלילי</a:t>
                      </a:r>
                      <a:endParaRPr lang="he-IL" sz="1100" dirty="0"/>
                    </a:p>
                  </a:txBody>
                  <a:tcPr/>
                </a:tc>
                <a:tc>
                  <a:txBody>
                    <a:bodyPr/>
                    <a:lstStyle/>
                    <a:p>
                      <a:pPr rtl="1"/>
                      <a:r>
                        <a:rPr lang="he-IL" sz="1100" kern="1200" dirty="0" smtClean="0">
                          <a:solidFill>
                            <a:schemeClr val="dk1"/>
                          </a:solidFill>
                          <a:latin typeface="+mn-lt"/>
                          <a:ea typeface="+mn-ea"/>
                          <a:cs typeface="+mn-cs"/>
                        </a:rPr>
                        <a:t>עלות צילום לסגורים ציבוריים – כ </a:t>
                      </a:r>
                      <a:r>
                        <a:rPr lang="he-IL" sz="1100" b="1" kern="1200" dirty="0" smtClean="0">
                          <a:solidFill>
                            <a:schemeClr val="dk1"/>
                          </a:solidFill>
                          <a:latin typeface="+mn-lt"/>
                          <a:ea typeface="+mn-ea"/>
                          <a:cs typeface="+mn-cs"/>
                        </a:rPr>
                        <a:t>30,000</a:t>
                      </a:r>
                      <a:r>
                        <a:rPr lang="he-IL" sz="1100" kern="1200" dirty="0" smtClean="0">
                          <a:solidFill>
                            <a:schemeClr val="dk1"/>
                          </a:solidFill>
                          <a:latin typeface="+mn-lt"/>
                          <a:ea typeface="+mn-ea"/>
                          <a:cs typeface="+mn-cs"/>
                        </a:rPr>
                        <a:t> ש"ח בחודש .</a:t>
                      </a:r>
                      <a:r>
                        <a:rPr lang="he-IL" sz="1100" kern="1200" baseline="0" dirty="0" smtClean="0">
                          <a:solidFill>
                            <a:schemeClr val="dk1"/>
                          </a:solidFill>
                          <a:latin typeface="+mn-lt"/>
                          <a:ea typeface="+mn-ea"/>
                          <a:cs typeface="+mn-cs"/>
                        </a:rPr>
                        <a:t> בחדר צריבה בתל אביב  נצרבים עבור 3 מחוזות כ </a:t>
                      </a:r>
                      <a:r>
                        <a:rPr lang="he-IL" sz="1100" b="1" kern="1200" baseline="0" dirty="0" smtClean="0">
                          <a:solidFill>
                            <a:schemeClr val="dk1"/>
                          </a:solidFill>
                          <a:latin typeface="+mn-lt"/>
                          <a:ea typeface="+mn-ea"/>
                          <a:cs typeface="+mn-cs"/>
                        </a:rPr>
                        <a:t>28,000</a:t>
                      </a:r>
                      <a:r>
                        <a:rPr lang="he-IL" sz="1100" kern="1200" baseline="0" dirty="0" smtClean="0">
                          <a:solidFill>
                            <a:schemeClr val="dk1"/>
                          </a:solidFill>
                          <a:latin typeface="+mn-lt"/>
                          <a:ea typeface="+mn-ea"/>
                          <a:cs typeface="+mn-cs"/>
                        </a:rPr>
                        <a:t> דיסקים בשנה.</a:t>
                      </a:r>
                    </a:p>
                    <a:p>
                      <a:pPr rtl="1"/>
                      <a:r>
                        <a:rPr lang="he-IL" sz="1100" dirty="0" smtClean="0"/>
                        <a:t>האתר  יאפשר העברת חומרי חקירה – מסמכים וקבצי וידאו/אודיו לסנגור.</a:t>
                      </a:r>
                      <a:r>
                        <a:rPr lang="he-IL" sz="1100" baseline="0" dirty="0" smtClean="0"/>
                        <a:t> , התנאי לכך הוא קיומו של תיק דיגיטלי</a:t>
                      </a:r>
                      <a:endParaRPr lang="he-IL" sz="1100" dirty="0"/>
                    </a:p>
                  </a:txBody>
                  <a:tcPr/>
                </a:tc>
                <a:extLst>
                  <a:ext uri="{0D108BD9-81ED-4DB2-BD59-A6C34878D82A}">
                    <a16:rowId xmlns:a16="http://schemas.microsoft.com/office/drawing/2014/main" val="10003"/>
                  </a:ext>
                </a:extLst>
              </a:tr>
              <a:tr h="370840">
                <a:tc>
                  <a:txBody>
                    <a:bodyPr/>
                    <a:lstStyle/>
                    <a:p>
                      <a:pPr rtl="1"/>
                      <a:r>
                        <a:rPr lang="he-IL" sz="1100" b="1" kern="1200" dirty="0" smtClean="0">
                          <a:solidFill>
                            <a:srgbClr val="7030A0"/>
                          </a:solidFill>
                          <a:latin typeface="+mn-lt"/>
                          <a:ea typeface="+mn-ea"/>
                          <a:cs typeface="+mn-cs"/>
                        </a:rPr>
                        <a:t>טפסים מקוונים</a:t>
                      </a:r>
                      <a:endParaRPr lang="he-IL" sz="1100" b="1" kern="1200" dirty="0">
                        <a:solidFill>
                          <a:srgbClr val="7030A0"/>
                        </a:solidFill>
                        <a:latin typeface="+mn-lt"/>
                        <a:ea typeface="+mn-ea"/>
                        <a:cs typeface="+mn-cs"/>
                      </a:endParaRPr>
                    </a:p>
                  </a:txBody>
                  <a:tcPr/>
                </a:tc>
                <a:tc>
                  <a:txBody>
                    <a:bodyPr/>
                    <a:lstStyle/>
                    <a:p>
                      <a:pPr rtl="1"/>
                      <a:r>
                        <a:rPr lang="he-IL" sz="1100" dirty="0" smtClean="0"/>
                        <a:t>פלילי</a:t>
                      </a:r>
                      <a:endParaRPr lang="he-IL" sz="1100" dirty="0"/>
                    </a:p>
                  </a:txBody>
                  <a:tcPr/>
                </a:tc>
                <a:tc>
                  <a:txBody>
                    <a:bodyPr/>
                    <a:lstStyle/>
                    <a:p>
                      <a:pPr rtl="1"/>
                      <a:r>
                        <a:rPr lang="he-IL" sz="1100" kern="1200" baseline="0" dirty="0" smtClean="0">
                          <a:solidFill>
                            <a:srgbClr val="7030A0"/>
                          </a:solidFill>
                          <a:latin typeface="+mn-lt"/>
                          <a:ea typeface="+mn-ea"/>
                          <a:cs typeface="+mn-cs"/>
                        </a:rPr>
                        <a:t>הגשת ערר ב2020, </a:t>
                      </a:r>
                      <a:r>
                        <a:rPr lang="he-IL" sz="1100" kern="1200" baseline="0" dirty="0" smtClean="0">
                          <a:solidFill>
                            <a:schemeClr val="dk1"/>
                          </a:solidFill>
                          <a:latin typeface="+mn-lt"/>
                          <a:ea typeface="+mn-ea"/>
                          <a:cs typeface="+mn-cs"/>
                        </a:rPr>
                        <a:t>הגשת בקשה לשינוי מקום אסיר, </a:t>
                      </a:r>
                      <a:r>
                        <a:rPr lang="he-IL" sz="1100" kern="1200" baseline="0" dirty="0" smtClean="0">
                          <a:solidFill>
                            <a:srgbClr val="7030A0"/>
                          </a:solidFill>
                          <a:latin typeface="+mn-lt"/>
                          <a:ea typeface="+mn-ea"/>
                          <a:cs typeface="+mn-cs"/>
                        </a:rPr>
                        <a:t>הגשת בקשה להסמכה (הנחיית תובעים</a:t>
                      </a:r>
                      <a:r>
                        <a:rPr lang="he-IL" sz="1100" kern="1200" baseline="0" dirty="0" smtClean="0">
                          <a:solidFill>
                            <a:schemeClr val="dk1"/>
                          </a:solidFill>
                          <a:latin typeface="+mn-lt"/>
                          <a:ea typeface="+mn-ea"/>
                          <a:cs typeface="+mn-cs"/>
                        </a:rPr>
                        <a:t>) , </a:t>
                      </a:r>
                      <a:r>
                        <a:rPr lang="he-IL" sz="1100" kern="1200" baseline="0" dirty="0" smtClean="0">
                          <a:solidFill>
                            <a:srgbClr val="404040"/>
                          </a:solidFill>
                          <a:latin typeface="+mn-lt"/>
                          <a:ea typeface="+mn-ea"/>
                          <a:cs typeface="+mn-cs"/>
                        </a:rPr>
                        <a:t>הצעות מחיר למרצים ב2020</a:t>
                      </a:r>
                      <a:endParaRPr lang="he-IL" sz="1100" kern="1200" baseline="0" dirty="0">
                        <a:solidFill>
                          <a:srgbClr val="404040"/>
                        </a:solidFill>
                        <a:latin typeface="+mn-lt"/>
                        <a:ea typeface="+mn-ea"/>
                        <a:cs typeface="+mn-cs"/>
                      </a:endParaRPr>
                    </a:p>
                  </a:txBody>
                  <a:tcPr/>
                </a:tc>
                <a:extLst>
                  <a:ext uri="{0D108BD9-81ED-4DB2-BD59-A6C34878D82A}">
                    <a16:rowId xmlns:a16="http://schemas.microsoft.com/office/drawing/2014/main" val="10005"/>
                  </a:ext>
                </a:extLst>
              </a:tr>
              <a:tr h="370840">
                <a:tc>
                  <a:txBody>
                    <a:bodyPr/>
                    <a:lstStyle/>
                    <a:p>
                      <a:pPr rtl="1"/>
                      <a:r>
                        <a:rPr lang="he-IL" sz="1100" b="1" kern="1200" dirty="0" smtClean="0">
                          <a:solidFill>
                            <a:srgbClr val="7030A0"/>
                          </a:solidFill>
                          <a:latin typeface="+mn-lt"/>
                          <a:ea typeface="+mn-ea"/>
                          <a:cs typeface="+mn-cs"/>
                        </a:rPr>
                        <a:t>ממשק פרקליטות </a:t>
                      </a:r>
                      <a:r>
                        <a:rPr lang="he-IL" sz="1100" b="1" kern="1200" dirty="0" err="1" smtClean="0">
                          <a:solidFill>
                            <a:srgbClr val="7030A0"/>
                          </a:solidFill>
                          <a:latin typeface="+mn-lt"/>
                          <a:ea typeface="+mn-ea"/>
                          <a:cs typeface="+mn-cs"/>
                        </a:rPr>
                        <a:t>לנש"מ</a:t>
                      </a:r>
                      <a:endParaRPr lang="he-IL" sz="1100" b="1" kern="1200" dirty="0">
                        <a:solidFill>
                          <a:srgbClr val="7030A0"/>
                        </a:solidFill>
                        <a:latin typeface="+mn-lt"/>
                        <a:ea typeface="+mn-ea"/>
                        <a:cs typeface="+mn-cs"/>
                      </a:endParaRPr>
                    </a:p>
                  </a:txBody>
                  <a:tcPr/>
                </a:tc>
                <a:tc>
                  <a:txBody>
                    <a:bodyPr/>
                    <a:lstStyle/>
                    <a:p>
                      <a:pPr rtl="1"/>
                      <a:r>
                        <a:rPr lang="he-IL" sz="1100" dirty="0" smtClean="0"/>
                        <a:t>פלילי</a:t>
                      </a:r>
                      <a:endParaRPr lang="he-IL" sz="1100" dirty="0"/>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he-IL" sz="1100" kern="1200" baseline="0" dirty="0" smtClean="0">
                          <a:solidFill>
                            <a:schemeClr val="dk1"/>
                          </a:solidFill>
                          <a:latin typeface="+mn-lt"/>
                          <a:ea typeface="+mn-ea"/>
                          <a:cs typeface="+mn-cs"/>
                        </a:rPr>
                        <a:t>על פי הנחיית פ.מ. – העברת מידע </a:t>
                      </a:r>
                      <a:r>
                        <a:rPr lang="he-IL" sz="1100" kern="1200" baseline="0" dirty="0" err="1" smtClean="0">
                          <a:solidFill>
                            <a:schemeClr val="dk1"/>
                          </a:solidFill>
                          <a:latin typeface="+mn-lt"/>
                          <a:ea typeface="+mn-ea"/>
                          <a:cs typeface="+mn-cs"/>
                        </a:rPr>
                        <a:t>לנש"מ</a:t>
                      </a:r>
                      <a:r>
                        <a:rPr lang="he-IL" sz="1100" kern="1200" baseline="0" dirty="0" smtClean="0">
                          <a:solidFill>
                            <a:schemeClr val="dk1"/>
                          </a:solidFill>
                          <a:latin typeface="+mn-lt"/>
                          <a:ea typeface="+mn-ea"/>
                          <a:cs typeface="+mn-cs"/>
                        </a:rPr>
                        <a:t> בנוגע לעובדי מדינה שהוגש נגדם כתב אישום</a:t>
                      </a:r>
                    </a:p>
                  </a:txBody>
                  <a:tcPr/>
                </a:tc>
                <a:extLst>
                  <a:ext uri="{0D108BD9-81ED-4DB2-BD59-A6C34878D82A}">
                    <a16:rowId xmlns:a16="http://schemas.microsoft.com/office/drawing/2014/main" val="10007"/>
                  </a:ext>
                </a:extLst>
              </a:tr>
              <a:tr h="370840">
                <a:tc gridSpan="3">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he-IL" sz="1400" b="1" dirty="0" smtClean="0">
                          <a:solidFill>
                            <a:schemeClr val="bg1"/>
                          </a:solidFill>
                        </a:rPr>
                        <a:t>דרישות</a:t>
                      </a:r>
                      <a:r>
                        <a:rPr lang="he-IL" sz="1400" b="1" baseline="0" dirty="0" smtClean="0">
                          <a:solidFill>
                            <a:schemeClr val="bg1"/>
                          </a:solidFill>
                        </a:rPr>
                        <a:t> נוספות</a:t>
                      </a:r>
                      <a:endParaRPr lang="he-IL" sz="1400" b="1" dirty="0" smtClean="0">
                        <a:solidFill>
                          <a:schemeClr val="bg1"/>
                        </a:solidFill>
                      </a:endParaRPr>
                    </a:p>
                  </a:txBody>
                  <a:tcPr anchor="ctr">
                    <a:solidFill>
                      <a:schemeClr val="accent5"/>
                    </a:solidFill>
                  </a:tcPr>
                </a:tc>
                <a:tc hMerge="1">
                  <a:txBody>
                    <a:bodyPr/>
                    <a:lstStyle/>
                    <a:p>
                      <a:pPr rtl="1"/>
                      <a:endParaRPr lang="he-IL" sz="1100" dirty="0"/>
                    </a:p>
                  </a:txBody>
                  <a:tcPr/>
                </a:tc>
                <a:tc hMerge="1">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590093326"/>
                  </a:ext>
                </a:extLst>
              </a:tr>
              <a:tr h="370840">
                <a:tc>
                  <a:txBody>
                    <a:bodyPr/>
                    <a:lstStyle/>
                    <a:p>
                      <a:pPr rtl="1"/>
                      <a:r>
                        <a:rPr lang="he-IL" sz="1100" dirty="0" smtClean="0"/>
                        <a:t>אתר לקבלת מידע</a:t>
                      </a:r>
                      <a:endParaRPr lang="he-IL" sz="1100" dirty="0"/>
                    </a:p>
                  </a:txBody>
                  <a:tcPr/>
                </a:tc>
                <a:tc>
                  <a:txBody>
                    <a:bodyPr/>
                    <a:lstStyle/>
                    <a:p>
                      <a:pPr rtl="1"/>
                      <a:r>
                        <a:rPr lang="he-IL" sz="1100" dirty="0" smtClean="0"/>
                        <a:t>פלילי/אזרחי</a:t>
                      </a:r>
                      <a:endParaRPr lang="he-IL" sz="11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100" kern="1200" baseline="0" dirty="0" smtClean="0">
                          <a:solidFill>
                            <a:schemeClr val="dk1"/>
                          </a:solidFill>
                          <a:latin typeface="+mn-lt"/>
                          <a:ea typeface="+mn-ea"/>
                          <a:cs typeface="+mn-cs"/>
                        </a:rPr>
                        <a:t>כיום מועברים מסמכים למחוזות באזרחי ממשרדי ממשלה והמשרדים המייצגים את התובע.</a:t>
                      </a:r>
                    </a:p>
                    <a:p>
                      <a:pPr marL="0" marR="0" indent="0" algn="r" defTabSz="914400" rtl="1" eaLnBrk="1" fontAlgn="auto" latinLnBrk="0" hangingPunct="1">
                        <a:lnSpc>
                          <a:spcPct val="100000"/>
                        </a:lnSpc>
                        <a:spcBef>
                          <a:spcPts val="0"/>
                        </a:spcBef>
                        <a:spcAft>
                          <a:spcPts val="0"/>
                        </a:spcAft>
                        <a:buClrTx/>
                        <a:buSzTx/>
                        <a:buFontTx/>
                        <a:buNone/>
                        <a:tabLst/>
                        <a:defRPr/>
                      </a:pPr>
                      <a:r>
                        <a:rPr lang="he-IL" sz="1100" kern="1200" baseline="0" dirty="0" smtClean="0">
                          <a:solidFill>
                            <a:schemeClr val="dk1"/>
                          </a:solidFill>
                          <a:latin typeface="+mn-lt"/>
                          <a:ea typeface="+mn-ea"/>
                          <a:cs typeface="+mn-cs"/>
                        </a:rPr>
                        <a:t>האתר יאפשר העברת חומרים  וישמר ישירות לתיק  בתנופ"ה.</a:t>
                      </a:r>
                    </a:p>
                  </a:txBody>
                  <a:tcPr/>
                </a:tc>
                <a:extLst>
                  <a:ext uri="{0D108BD9-81ED-4DB2-BD59-A6C34878D82A}">
                    <a16:rowId xmlns:a16="http://schemas.microsoft.com/office/drawing/2014/main" val="10004"/>
                  </a:ext>
                </a:extLst>
              </a:tr>
              <a:tr h="370840">
                <a:tc>
                  <a:txBody>
                    <a:bodyPr/>
                    <a:lstStyle/>
                    <a:p>
                      <a:pPr marL="0" algn="r" defTabSz="914400" rtl="1" eaLnBrk="1" latinLnBrk="0" hangingPunct="1"/>
                      <a:r>
                        <a:rPr lang="he-IL" sz="1100" kern="1200" dirty="0" smtClean="0">
                          <a:solidFill>
                            <a:schemeClr val="dk1"/>
                          </a:solidFill>
                          <a:latin typeface="+mn-lt"/>
                          <a:ea typeface="+mn-ea"/>
                          <a:cs typeface="+mn-cs"/>
                        </a:rPr>
                        <a:t>דוח איתור כתבי אישום באתר</a:t>
                      </a:r>
                      <a:endParaRPr lang="he-IL" sz="1100" kern="1200" dirty="0">
                        <a:solidFill>
                          <a:schemeClr val="dk1"/>
                        </a:solidFill>
                        <a:latin typeface="+mn-lt"/>
                        <a:ea typeface="+mn-ea"/>
                        <a:cs typeface="+mn-cs"/>
                      </a:endParaRPr>
                    </a:p>
                  </a:txBody>
                  <a:tcPr/>
                </a:tc>
                <a:tc>
                  <a:txBody>
                    <a:bodyPr/>
                    <a:lstStyle/>
                    <a:p>
                      <a:pPr rtl="1"/>
                      <a:r>
                        <a:rPr lang="he-IL" sz="1100" dirty="0" smtClean="0"/>
                        <a:t>פלילי</a:t>
                      </a:r>
                      <a:endParaRPr lang="he-IL" sz="1100" dirty="0"/>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he-IL" sz="1100" kern="1200" baseline="0" dirty="0" smtClean="0">
                          <a:solidFill>
                            <a:schemeClr val="dk1"/>
                          </a:solidFill>
                          <a:latin typeface="+mn-lt"/>
                          <a:ea typeface="+mn-ea"/>
                          <a:cs typeface="+mn-cs"/>
                        </a:rPr>
                        <a:t>דוח עבור הציבור  שיאפשר העברת מידע לגבי כתבי אישום. יצמצם את הבקשות לחופש המידע בנושא.</a:t>
                      </a:r>
                    </a:p>
                  </a:txBody>
                  <a:tcPr/>
                </a:tc>
                <a:extLst>
                  <a:ext uri="{0D108BD9-81ED-4DB2-BD59-A6C34878D82A}">
                    <a16:rowId xmlns:a16="http://schemas.microsoft.com/office/drawing/2014/main" val="10006"/>
                  </a:ext>
                </a:extLst>
              </a:tr>
              <a:tr h="370840">
                <a:tc>
                  <a:txBody>
                    <a:bodyPr/>
                    <a:lstStyle/>
                    <a:p>
                      <a:pPr rtl="1"/>
                      <a:r>
                        <a:rPr lang="he-IL" sz="1100" dirty="0" smtClean="0"/>
                        <a:t>ממשק פרקליטות לשאר הגופים</a:t>
                      </a:r>
                      <a:endParaRPr lang="he-IL" sz="1100" dirty="0"/>
                    </a:p>
                  </a:txBody>
                  <a:tcPr/>
                </a:tc>
                <a:tc>
                  <a:txBody>
                    <a:bodyPr/>
                    <a:lstStyle/>
                    <a:p>
                      <a:pPr rtl="1"/>
                      <a:r>
                        <a:rPr lang="he-IL" sz="1100" dirty="0" smtClean="0"/>
                        <a:t>פלילי</a:t>
                      </a:r>
                      <a:endParaRPr lang="he-IL" sz="1100" dirty="0"/>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he-IL" sz="1100" kern="1200" baseline="0" dirty="0" smtClean="0">
                          <a:solidFill>
                            <a:schemeClr val="dk1"/>
                          </a:solidFill>
                          <a:latin typeface="+mn-lt"/>
                          <a:ea typeface="+mn-ea"/>
                          <a:cs typeface="+mn-cs"/>
                        </a:rPr>
                        <a:t>כנ"ל – לגופים נוספים.</a:t>
                      </a:r>
                    </a:p>
                  </a:txBody>
                  <a:tcPr/>
                </a:tc>
                <a:extLst>
                  <a:ext uri="{0D108BD9-81ED-4DB2-BD59-A6C34878D82A}">
                    <a16:rowId xmlns:a16="http://schemas.microsoft.com/office/drawing/2014/main" val="10008"/>
                  </a:ext>
                </a:extLst>
              </a:tr>
            </a:tbl>
          </a:graphicData>
        </a:graphic>
      </p:graphicFrame>
      <p:sp>
        <p:nvSpPr>
          <p:cNvPr id="5" name="חץ ימינה 4">
            <a:hlinkClick r:id="rId2" action="ppaction://hlinksldjump"/>
          </p:cNvPr>
          <p:cNvSpPr/>
          <p:nvPr/>
        </p:nvSpPr>
        <p:spPr>
          <a:xfrm rot="10800000">
            <a:off x="168366" y="6219943"/>
            <a:ext cx="515202"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100" dirty="0"/>
          </a:p>
        </p:txBody>
      </p:sp>
    </p:spTree>
    <p:extLst>
      <p:ext uri="{BB962C8B-B14F-4D97-AF65-F5344CB8AC3E}">
        <p14:creationId xmlns:p14="http://schemas.microsoft.com/office/powerpoint/2010/main" val="9436017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תיק דיגיטלי</a:t>
            </a:r>
            <a:endParaRPr lang="he-IL" dirty="0"/>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1524378426"/>
              </p:ext>
            </p:extLst>
          </p:nvPr>
        </p:nvGraphicFramePr>
        <p:xfrm>
          <a:off x="457199" y="1341438"/>
          <a:ext cx="8435976" cy="3190240"/>
        </p:xfrm>
        <a:graphic>
          <a:graphicData uri="http://schemas.openxmlformats.org/drawingml/2006/table">
            <a:tbl>
              <a:tblPr rtl="1" firstRow="1" bandRow="1">
                <a:tableStyleId>{5C22544A-7EE6-4342-B048-85BDC9FD1C3A}</a:tableStyleId>
              </a:tblPr>
              <a:tblGrid>
                <a:gridCol w="2002631">
                  <a:extLst>
                    <a:ext uri="{9D8B030D-6E8A-4147-A177-3AD203B41FA5}">
                      <a16:colId xmlns:a16="http://schemas.microsoft.com/office/drawing/2014/main" val="20000"/>
                    </a:ext>
                  </a:extLst>
                </a:gridCol>
                <a:gridCol w="998488">
                  <a:extLst>
                    <a:ext uri="{9D8B030D-6E8A-4147-A177-3AD203B41FA5}">
                      <a16:colId xmlns:a16="http://schemas.microsoft.com/office/drawing/2014/main" val="20001"/>
                    </a:ext>
                  </a:extLst>
                </a:gridCol>
                <a:gridCol w="5434857">
                  <a:extLst>
                    <a:ext uri="{9D8B030D-6E8A-4147-A177-3AD203B41FA5}">
                      <a16:colId xmlns:a16="http://schemas.microsoft.com/office/drawing/2014/main" val="20002"/>
                    </a:ext>
                  </a:extLst>
                </a:gridCol>
              </a:tblGrid>
              <a:tr h="370840">
                <a:tc>
                  <a:txBody>
                    <a:bodyPr/>
                    <a:lstStyle/>
                    <a:p>
                      <a:pPr rtl="1"/>
                      <a:r>
                        <a:rPr lang="he-IL" dirty="0" smtClean="0"/>
                        <a:t>דרישה</a:t>
                      </a:r>
                      <a:endParaRPr lang="he-IL" dirty="0"/>
                    </a:p>
                  </a:txBody>
                  <a:tcPr/>
                </a:tc>
                <a:tc>
                  <a:txBody>
                    <a:bodyPr/>
                    <a:lstStyle/>
                    <a:p>
                      <a:pPr rtl="1"/>
                      <a:r>
                        <a:rPr lang="he-IL" dirty="0" smtClean="0"/>
                        <a:t>חטיבה</a:t>
                      </a:r>
                      <a:endParaRPr lang="he-IL" dirty="0"/>
                    </a:p>
                  </a:txBody>
                  <a:tcPr/>
                </a:tc>
                <a:tc>
                  <a:txBody>
                    <a:bodyPr/>
                    <a:lstStyle/>
                    <a:p>
                      <a:pPr rtl="1"/>
                      <a:r>
                        <a:rPr lang="he-IL" dirty="0" smtClean="0"/>
                        <a:t>תיאור</a:t>
                      </a:r>
                      <a:endParaRPr lang="he-IL" dirty="0"/>
                    </a:p>
                  </a:txBody>
                  <a:tcPr/>
                </a:tc>
                <a:extLst>
                  <a:ext uri="{0D108BD9-81ED-4DB2-BD59-A6C34878D82A}">
                    <a16:rowId xmlns:a16="http://schemas.microsoft.com/office/drawing/2014/main" val="10000"/>
                  </a:ext>
                </a:extLst>
              </a:tr>
              <a:tr h="370840">
                <a:tc gridSpan="3">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he-IL" sz="1400" b="1" dirty="0" smtClean="0">
                          <a:solidFill>
                            <a:schemeClr val="bg1"/>
                          </a:solidFill>
                        </a:rPr>
                        <a:t>יעדי</a:t>
                      </a:r>
                      <a:r>
                        <a:rPr lang="he-IL" sz="1400" b="1" baseline="0" dirty="0" smtClean="0">
                          <a:solidFill>
                            <a:schemeClr val="bg1"/>
                          </a:solidFill>
                        </a:rPr>
                        <a:t> 2020</a:t>
                      </a:r>
                      <a:endParaRPr lang="he-IL" sz="1400" b="1" dirty="0" smtClean="0">
                        <a:solidFill>
                          <a:schemeClr val="bg1"/>
                        </a:solidFill>
                      </a:endParaRPr>
                    </a:p>
                  </a:txBody>
                  <a:tcPr anchor="ctr">
                    <a:solidFill>
                      <a:schemeClr val="accent5"/>
                    </a:solidFill>
                  </a:tcPr>
                </a:tc>
                <a:tc hMerge="1">
                  <a:txBody>
                    <a:bodyPr/>
                    <a:lstStyle/>
                    <a:p>
                      <a:pPr rtl="1"/>
                      <a:endParaRPr lang="he-IL" sz="1100" dirty="0"/>
                    </a:p>
                  </a:txBody>
                  <a:tcPr/>
                </a:tc>
                <a:tc hMerge="1">
                  <a:txBody>
                    <a:bodyPr/>
                    <a:lstStyle/>
                    <a:p>
                      <a:pPr rtl="1"/>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230383289"/>
                  </a:ext>
                </a:extLst>
              </a:tr>
              <a:tr h="370840">
                <a:tc>
                  <a:txBody>
                    <a:bodyPr/>
                    <a:lstStyle/>
                    <a:p>
                      <a:pPr rtl="1"/>
                      <a:r>
                        <a:rPr lang="he-IL" sz="1100" b="1" dirty="0" smtClean="0">
                          <a:solidFill>
                            <a:srgbClr val="7030A0"/>
                          </a:solidFill>
                        </a:rPr>
                        <a:t>המשך קידום ממשק תיק חקירה דיגיטלי</a:t>
                      </a:r>
                      <a:endParaRPr lang="he-IL" sz="1100" b="1" dirty="0">
                        <a:solidFill>
                          <a:srgbClr val="7030A0"/>
                        </a:solidFill>
                      </a:endParaRPr>
                    </a:p>
                  </a:txBody>
                  <a:tcPr/>
                </a:tc>
                <a:tc>
                  <a:txBody>
                    <a:bodyPr/>
                    <a:lstStyle/>
                    <a:p>
                      <a:pPr rtl="1"/>
                      <a:r>
                        <a:rPr lang="he-IL" sz="1100" dirty="0" smtClean="0"/>
                        <a:t>פלילי</a:t>
                      </a:r>
                      <a:endParaRPr lang="he-IL" sz="1100" dirty="0"/>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he-IL" sz="1100" kern="1200" baseline="0" dirty="0" smtClean="0">
                          <a:solidFill>
                            <a:schemeClr val="dk1"/>
                          </a:solidFill>
                          <a:latin typeface="+mn-lt"/>
                          <a:ea typeface="+mn-ea"/>
                          <a:cs typeface="+mn-cs"/>
                        </a:rPr>
                        <a:t>המשך קידום ממשק תיק חקירה מול המשטרה – קבלת כלל המסמכים וחומרי החקירה גם בתיקי </a:t>
                      </a:r>
                      <a:r>
                        <a:rPr lang="he-IL" sz="1100" kern="1200" baseline="0" dirty="0" err="1" smtClean="0">
                          <a:solidFill>
                            <a:schemeClr val="dk1"/>
                          </a:solidFill>
                          <a:latin typeface="+mn-lt"/>
                          <a:ea typeface="+mn-ea"/>
                          <a:cs typeface="+mn-cs"/>
                        </a:rPr>
                        <a:t>מב"ד</a:t>
                      </a:r>
                      <a:r>
                        <a:rPr lang="he-IL" sz="1100" kern="1200" baseline="0" dirty="0" smtClean="0">
                          <a:solidFill>
                            <a:schemeClr val="dk1"/>
                          </a:solidFill>
                          <a:latin typeface="+mn-lt"/>
                          <a:ea typeface="+mn-ea"/>
                          <a:cs typeface="+mn-cs"/>
                        </a:rPr>
                        <a:t> ותיקי מעצר.</a:t>
                      </a:r>
                    </a:p>
                  </a:txBody>
                  <a:tcPr/>
                </a:tc>
                <a:extLst>
                  <a:ext uri="{0D108BD9-81ED-4DB2-BD59-A6C34878D82A}">
                    <a16:rowId xmlns:a16="http://schemas.microsoft.com/office/drawing/2014/main" val="10001"/>
                  </a:ext>
                </a:extLst>
              </a:tr>
              <a:tr h="37084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he-IL" sz="1100" b="1" dirty="0" smtClean="0">
                          <a:solidFill>
                            <a:srgbClr val="7030A0"/>
                          </a:solidFill>
                        </a:rPr>
                        <a:t>קליטת וידאו ואודיו</a:t>
                      </a:r>
                    </a:p>
                  </a:txBody>
                  <a:tcPr/>
                </a:tc>
                <a:tc>
                  <a:txBody>
                    <a:bodyPr/>
                    <a:lstStyle/>
                    <a:p>
                      <a:pPr rtl="1"/>
                      <a:r>
                        <a:rPr lang="he-IL" sz="1100" dirty="0" smtClean="0"/>
                        <a:t>פלילי</a:t>
                      </a:r>
                      <a:endParaRPr lang="he-IL" sz="1100" dirty="0"/>
                    </a:p>
                  </a:txBody>
                  <a:tcPr/>
                </a:tc>
                <a:tc>
                  <a:txBody>
                    <a:bodyPr/>
                    <a:lstStyle/>
                    <a:p>
                      <a:pPr rtl="1"/>
                      <a:r>
                        <a:rPr lang="he-IL" sz="1100" dirty="0" smtClean="0"/>
                        <a:t>קליטת ראיות דיגיטליות בממשק/טעינה</a:t>
                      </a:r>
                    </a:p>
                  </a:txBody>
                  <a:tcPr/>
                </a:tc>
                <a:extLst>
                  <a:ext uri="{0D108BD9-81ED-4DB2-BD59-A6C34878D82A}">
                    <a16:rowId xmlns:a16="http://schemas.microsoft.com/office/drawing/2014/main" val="113479663"/>
                  </a:ext>
                </a:extLst>
              </a:tr>
              <a:tr h="370840">
                <a:tc>
                  <a:txBody>
                    <a:bodyPr/>
                    <a:lstStyle/>
                    <a:p>
                      <a:pPr rtl="1"/>
                      <a:r>
                        <a:rPr lang="he-IL" sz="1100" b="1" dirty="0" smtClean="0">
                          <a:solidFill>
                            <a:srgbClr val="7030A0"/>
                          </a:solidFill>
                        </a:rPr>
                        <a:t>סריקה?</a:t>
                      </a:r>
                      <a:endParaRPr lang="he-IL" sz="1100" b="1" dirty="0">
                        <a:solidFill>
                          <a:srgbClr val="7030A0"/>
                        </a:solidFill>
                      </a:endParaRPr>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he-IL" sz="1100" dirty="0" smtClean="0"/>
                        <a:t>פלילי/אזרחי</a:t>
                      </a:r>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he-IL" sz="1100" dirty="0" smtClean="0"/>
                        <a:t>הצעה לסרוק תחילה את תיק </a:t>
                      </a:r>
                      <a:r>
                        <a:rPr lang="he-IL" sz="1100" dirty="0" err="1" smtClean="0"/>
                        <a:t>מב"ד</a:t>
                      </a:r>
                      <a:r>
                        <a:rPr lang="he-IL" sz="1100" dirty="0" smtClean="0"/>
                        <a:t>  (כ 2000 בשנה ) לצורך שימוש הפרקליט והעברת המסמכים לסנגור. תיקי מעצר – בעייתי בגלל הצורך בזמינות החומר.</a:t>
                      </a:r>
                    </a:p>
                  </a:txBody>
                  <a:tcPr/>
                </a:tc>
                <a:extLst>
                  <a:ext uri="{0D108BD9-81ED-4DB2-BD59-A6C34878D82A}">
                    <a16:rowId xmlns:a16="http://schemas.microsoft.com/office/drawing/2014/main" val="10003"/>
                  </a:ext>
                </a:extLst>
              </a:tr>
              <a:tr h="370840">
                <a:tc gridSpan="3">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he-IL" sz="1400" b="1" dirty="0" smtClean="0">
                          <a:solidFill>
                            <a:schemeClr val="bg1"/>
                          </a:solidFill>
                        </a:rPr>
                        <a:t>דרישות נוספות</a:t>
                      </a:r>
                    </a:p>
                  </a:txBody>
                  <a:tcPr anchor="ctr">
                    <a:solidFill>
                      <a:schemeClr val="accent5"/>
                    </a:solidFill>
                  </a:tcPr>
                </a:tc>
                <a:tc hMerge="1">
                  <a:txBody>
                    <a:bodyPr/>
                    <a:lstStyle/>
                    <a:p>
                      <a:pPr rtl="1"/>
                      <a:endParaRPr lang="he-IL" sz="1100" dirty="0"/>
                    </a:p>
                  </a:txBody>
                  <a:tcPr/>
                </a:tc>
                <a:tc hMerge="1">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578825919"/>
                  </a:ext>
                </a:extLst>
              </a:tr>
              <a:tr h="370840">
                <a:tc>
                  <a:txBody>
                    <a:bodyPr/>
                    <a:lstStyle/>
                    <a:p>
                      <a:pPr rtl="1"/>
                      <a:r>
                        <a:rPr lang="he-IL" sz="1100" dirty="0" smtClean="0"/>
                        <a:t>תמיכה בעבודה עם תיק דיגיטלי</a:t>
                      </a:r>
                      <a:endParaRPr lang="he-IL" sz="1100" dirty="0"/>
                    </a:p>
                  </a:txBody>
                  <a:tcPr/>
                </a:tc>
                <a:tc>
                  <a:txBody>
                    <a:bodyPr/>
                    <a:lstStyle/>
                    <a:p>
                      <a:pPr rtl="1"/>
                      <a:endParaRPr lang="he-IL" sz="1100" dirty="0"/>
                    </a:p>
                  </a:txBody>
                  <a:tcPr/>
                </a:tc>
                <a:tc>
                  <a:txBody>
                    <a:bodyPr/>
                    <a:lstStyle/>
                    <a:p>
                      <a:pPr rtl="1"/>
                      <a:r>
                        <a:rPr lang="he-IL" sz="1100" kern="1200" baseline="0" dirty="0" smtClean="0">
                          <a:solidFill>
                            <a:schemeClr val="dk1"/>
                          </a:solidFill>
                          <a:latin typeface="+mn-lt"/>
                          <a:ea typeface="+mn-ea"/>
                          <a:cs typeface="+mn-cs"/>
                        </a:rPr>
                        <a:t>מתן תמיכה </a:t>
                      </a:r>
                      <a:r>
                        <a:rPr lang="he-IL" sz="1100" kern="1200" baseline="0" dirty="0" err="1" smtClean="0">
                          <a:solidFill>
                            <a:schemeClr val="dk1"/>
                          </a:solidFill>
                          <a:latin typeface="+mn-lt"/>
                          <a:ea typeface="+mn-ea"/>
                          <a:cs typeface="+mn-cs"/>
                        </a:rPr>
                        <a:t>מחשובית</a:t>
                      </a:r>
                      <a:r>
                        <a:rPr lang="he-IL" sz="1100" kern="1200" baseline="0" dirty="0" smtClean="0">
                          <a:solidFill>
                            <a:schemeClr val="dk1"/>
                          </a:solidFill>
                          <a:latin typeface="+mn-lt"/>
                          <a:ea typeface="+mn-ea"/>
                          <a:cs typeface="+mn-cs"/>
                        </a:rPr>
                        <a:t> לעבודה עם תיק דיגיטלי-  אפשרות נוחה לעבור ממסך למסמך, תיוגים, הוספת  הערות, דפדוף, ועוד</a:t>
                      </a: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10007"/>
                  </a:ext>
                </a:extLst>
              </a:tr>
              <a:tr h="370840">
                <a:tc>
                  <a:txBody>
                    <a:bodyPr/>
                    <a:lstStyle/>
                    <a:p>
                      <a:pPr rtl="1"/>
                      <a:r>
                        <a:rPr lang="he-IL" sz="1100" b="1" dirty="0" smtClean="0">
                          <a:solidFill>
                            <a:srgbClr val="404040"/>
                          </a:solidFill>
                        </a:rPr>
                        <a:t>ממשקים נוספים</a:t>
                      </a:r>
                      <a:endParaRPr lang="he-IL" sz="1100" b="1" dirty="0">
                        <a:solidFill>
                          <a:srgbClr val="404040"/>
                        </a:solidFill>
                      </a:endParaRPr>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he-IL" sz="1100" dirty="0" smtClean="0"/>
                        <a:t>פלילי/אזרחי</a:t>
                      </a:r>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he-IL" sz="1100" kern="1200" baseline="0" dirty="0" smtClean="0">
                          <a:solidFill>
                            <a:schemeClr val="dk1"/>
                          </a:solidFill>
                          <a:latin typeface="+mn-lt"/>
                          <a:ea typeface="+mn-ea"/>
                          <a:cs typeface="+mn-cs"/>
                        </a:rPr>
                        <a:t>בנוסף לממשקים שפורטו - קידום ממשקים נוספים מול גורמים נוספים – </a:t>
                      </a:r>
                      <a:r>
                        <a:rPr lang="he-IL" sz="1100" kern="1200" baseline="0" dirty="0" err="1" smtClean="0">
                          <a:solidFill>
                            <a:schemeClr val="dk1"/>
                          </a:solidFill>
                          <a:latin typeface="+mn-lt"/>
                          <a:ea typeface="+mn-ea"/>
                          <a:cs typeface="+mn-cs"/>
                        </a:rPr>
                        <a:t>רמ"י</a:t>
                      </a:r>
                      <a:r>
                        <a:rPr lang="he-IL" sz="1100" kern="1200" baseline="0" dirty="0" smtClean="0">
                          <a:solidFill>
                            <a:schemeClr val="dk1"/>
                          </a:solidFill>
                          <a:latin typeface="+mn-lt"/>
                          <a:ea typeface="+mn-ea"/>
                          <a:cs typeface="+mn-cs"/>
                        </a:rPr>
                        <a:t> , ניירות ערך, רשות המיסים</a:t>
                      </a:r>
                    </a:p>
                  </a:txBody>
                  <a:tcPr/>
                </a:tc>
                <a:extLst>
                  <a:ext uri="{0D108BD9-81ED-4DB2-BD59-A6C34878D82A}">
                    <a16:rowId xmlns:a16="http://schemas.microsoft.com/office/drawing/2014/main" val="10008"/>
                  </a:ext>
                </a:extLst>
              </a:tr>
            </a:tbl>
          </a:graphicData>
        </a:graphic>
      </p:graphicFrame>
      <p:sp>
        <p:nvSpPr>
          <p:cNvPr id="5" name="חץ ימינה 4">
            <a:hlinkClick r:id="rId2" action="ppaction://hlinksldjump"/>
          </p:cNvPr>
          <p:cNvSpPr/>
          <p:nvPr/>
        </p:nvSpPr>
        <p:spPr>
          <a:xfrm rot="10800000">
            <a:off x="168366" y="6219943"/>
            <a:ext cx="515202"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100" dirty="0"/>
          </a:p>
        </p:txBody>
      </p:sp>
    </p:spTree>
    <p:extLst>
      <p:ext uri="{BB962C8B-B14F-4D97-AF65-F5344CB8AC3E}">
        <p14:creationId xmlns:p14="http://schemas.microsoft.com/office/powerpoint/2010/main" val="32553494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עוזר דיגיטלי לפרקליט</a:t>
            </a:r>
            <a:endParaRPr lang="he-IL" dirty="0"/>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655435815"/>
              </p:ext>
            </p:extLst>
          </p:nvPr>
        </p:nvGraphicFramePr>
        <p:xfrm>
          <a:off x="457199" y="1341438"/>
          <a:ext cx="8435976" cy="4699000"/>
        </p:xfrm>
        <a:graphic>
          <a:graphicData uri="http://schemas.openxmlformats.org/drawingml/2006/table">
            <a:tbl>
              <a:tblPr rtl="1" firstRow="1" bandRow="1">
                <a:tableStyleId>{5C22544A-7EE6-4342-B048-85BDC9FD1C3A}</a:tableStyleId>
              </a:tblPr>
              <a:tblGrid>
                <a:gridCol w="2002631">
                  <a:extLst>
                    <a:ext uri="{9D8B030D-6E8A-4147-A177-3AD203B41FA5}">
                      <a16:colId xmlns:a16="http://schemas.microsoft.com/office/drawing/2014/main" val="20000"/>
                    </a:ext>
                  </a:extLst>
                </a:gridCol>
                <a:gridCol w="998488">
                  <a:extLst>
                    <a:ext uri="{9D8B030D-6E8A-4147-A177-3AD203B41FA5}">
                      <a16:colId xmlns:a16="http://schemas.microsoft.com/office/drawing/2014/main" val="20001"/>
                    </a:ext>
                  </a:extLst>
                </a:gridCol>
                <a:gridCol w="5434857">
                  <a:extLst>
                    <a:ext uri="{9D8B030D-6E8A-4147-A177-3AD203B41FA5}">
                      <a16:colId xmlns:a16="http://schemas.microsoft.com/office/drawing/2014/main" val="20002"/>
                    </a:ext>
                  </a:extLst>
                </a:gridCol>
              </a:tblGrid>
              <a:tr h="370840">
                <a:tc>
                  <a:txBody>
                    <a:bodyPr/>
                    <a:lstStyle/>
                    <a:p>
                      <a:pPr rtl="1"/>
                      <a:r>
                        <a:rPr lang="he-IL" dirty="0" smtClean="0"/>
                        <a:t>דרישה</a:t>
                      </a:r>
                      <a:endParaRPr lang="he-IL" dirty="0"/>
                    </a:p>
                  </a:txBody>
                  <a:tcPr/>
                </a:tc>
                <a:tc>
                  <a:txBody>
                    <a:bodyPr/>
                    <a:lstStyle/>
                    <a:p>
                      <a:pPr rtl="1"/>
                      <a:r>
                        <a:rPr lang="he-IL" dirty="0" smtClean="0"/>
                        <a:t>חטיבה</a:t>
                      </a:r>
                      <a:endParaRPr lang="he-IL" dirty="0"/>
                    </a:p>
                  </a:txBody>
                  <a:tcPr/>
                </a:tc>
                <a:tc>
                  <a:txBody>
                    <a:bodyPr/>
                    <a:lstStyle/>
                    <a:p>
                      <a:pPr rtl="1"/>
                      <a:r>
                        <a:rPr lang="he-IL" dirty="0" smtClean="0"/>
                        <a:t>תיאור</a:t>
                      </a:r>
                      <a:endParaRPr lang="he-IL" dirty="0"/>
                    </a:p>
                  </a:txBody>
                  <a:tcPr/>
                </a:tc>
                <a:extLst>
                  <a:ext uri="{0D108BD9-81ED-4DB2-BD59-A6C34878D82A}">
                    <a16:rowId xmlns:a16="http://schemas.microsoft.com/office/drawing/2014/main" val="10000"/>
                  </a:ext>
                </a:extLst>
              </a:tr>
              <a:tr h="370840">
                <a:tc gridSpan="3">
                  <a:txBody>
                    <a:bodyPr/>
                    <a:lstStyle/>
                    <a:p>
                      <a:pPr algn="ctr" rtl="1"/>
                      <a:r>
                        <a:rPr lang="he-IL" sz="1400" b="1" dirty="0" smtClean="0">
                          <a:solidFill>
                            <a:schemeClr val="bg1"/>
                          </a:solidFill>
                        </a:rPr>
                        <a:t>יעדי 2020</a:t>
                      </a:r>
                      <a:endParaRPr lang="he-IL" sz="1400" b="1" dirty="0">
                        <a:solidFill>
                          <a:schemeClr val="bg1"/>
                        </a:solidFill>
                      </a:endParaRPr>
                    </a:p>
                  </a:txBody>
                  <a:tcPr anchor="ctr">
                    <a:solidFill>
                      <a:schemeClr val="accent5"/>
                    </a:solidFill>
                  </a:tcPr>
                </a:tc>
                <a:tc hMerge="1">
                  <a:txBody>
                    <a:bodyPr/>
                    <a:lstStyle/>
                    <a:p>
                      <a:pPr rtl="1"/>
                      <a:endParaRPr lang="he-IL" sz="1100" dirty="0"/>
                    </a:p>
                  </a:txBody>
                  <a:tcPr/>
                </a:tc>
                <a:tc hMerge="1">
                  <a:txBody>
                    <a:bodyPr/>
                    <a:lstStyle/>
                    <a:p>
                      <a:pPr rtl="1"/>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3609556582"/>
                  </a:ext>
                </a:extLst>
              </a:tr>
              <a:tr h="370840">
                <a:tc>
                  <a:txBody>
                    <a:bodyPr/>
                    <a:lstStyle/>
                    <a:p>
                      <a:pPr rtl="1"/>
                      <a:r>
                        <a:rPr lang="he-IL" sz="1100" b="1" dirty="0" smtClean="0">
                          <a:solidFill>
                            <a:srgbClr val="7030A0"/>
                          </a:solidFill>
                        </a:rPr>
                        <a:t>הקמת צוות חשיבה</a:t>
                      </a:r>
                      <a:endParaRPr lang="he-IL" sz="1100" b="1" dirty="0">
                        <a:solidFill>
                          <a:srgbClr val="7030A0"/>
                        </a:solidFill>
                      </a:endParaRPr>
                    </a:p>
                  </a:txBody>
                  <a:tcPr/>
                </a:tc>
                <a:tc>
                  <a:txBody>
                    <a:bodyPr/>
                    <a:lstStyle/>
                    <a:p>
                      <a:pPr rtl="1"/>
                      <a:r>
                        <a:rPr lang="he-IL" sz="1100" dirty="0" smtClean="0"/>
                        <a:t>פלילי/אזרחי</a:t>
                      </a:r>
                      <a:endParaRPr lang="he-IL" sz="1100" dirty="0"/>
                    </a:p>
                  </a:txBody>
                  <a:tcPr/>
                </a:tc>
                <a:tc>
                  <a:txBody>
                    <a:bodyPr/>
                    <a:lstStyle/>
                    <a:p>
                      <a:pPr rtl="1"/>
                      <a:endParaRPr lang="he-IL" sz="1100" kern="1200" baseline="0" dirty="0" smtClean="0">
                        <a:solidFill>
                          <a:schemeClr val="dk1"/>
                        </a:solidFill>
                        <a:latin typeface="+mn-lt"/>
                        <a:ea typeface="+mn-ea"/>
                        <a:cs typeface="+mn-cs"/>
                      </a:endParaRPr>
                    </a:p>
                  </a:txBody>
                  <a:tcPr/>
                </a:tc>
                <a:extLst>
                  <a:ext uri="{0D108BD9-81ED-4DB2-BD59-A6C34878D82A}">
                    <a16:rowId xmlns:a16="http://schemas.microsoft.com/office/drawing/2014/main" val="10002"/>
                  </a:ext>
                </a:extLst>
              </a:tr>
              <a:tr h="370840">
                <a:tc gridSpan="3">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he-IL" sz="1400" b="1" dirty="0" smtClean="0">
                          <a:solidFill>
                            <a:schemeClr val="bg1"/>
                          </a:solidFill>
                        </a:rPr>
                        <a:t>דרישות נוספות</a:t>
                      </a:r>
                    </a:p>
                  </a:txBody>
                  <a:tcPr anchor="ctr">
                    <a:solidFill>
                      <a:schemeClr val="accent5"/>
                    </a:solidFill>
                  </a:tcPr>
                </a:tc>
                <a:tc hMerge="1">
                  <a:txBody>
                    <a:bodyPr/>
                    <a:lstStyle/>
                    <a:p>
                      <a:pPr rtl="1"/>
                      <a:endParaRPr lang="he-IL" sz="1100" dirty="0"/>
                    </a:p>
                  </a:txBody>
                  <a:tcPr/>
                </a:tc>
                <a:tc hMerge="1">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sz="1100" kern="1200" baseline="0" dirty="0">
                        <a:solidFill>
                          <a:schemeClr val="dk1"/>
                        </a:solidFill>
                        <a:latin typeface="+mn-lt"/>
                        <a:ea typeface="+mn-ea"/>
                        <a:cs typeface="+mn-cs"/>
                      </a:endParaRPr>
                    </a:p>
                  </a:txBody>
                  <a:tcPr/>
                </a:tc>
                <a:extLst>
                  <a:ext uri="{0D108BD9-81ED-4DB2-BD59-A6C34878D82A}">
                    <a16:rowId xmlns:a16="http://schemas.microsoft.com/office/drawing/2014/main" val="2757941765"/>
                  </a:ext>
                </a:extLst>
              </a:tr>
              <a:tr h="370840">
                <a:tc>
                  <a:txBody>
                    <a:bodyPr/>
                    <a:lstStyle/>
                    <a:p>
                      <a:pPr rtl="1"/>
                      <a:r>
                        <a:rPr lang="he-IL" sz="1100" b="1" dirty="0" smtClean="0">
                          <a:solidFill>
                            <a:srgbClr val="404040"/>
                          </a:solidFill>
                        </a:rPr>
                        <a:t>תיוג אוטומטי למסמכים</a:t>
                      </a:r>
                      <a:endParaRPr lang="he-IL" sz="1100" b="1" dirty="0">
                        <a:solidFill>
                          <a:srgbClr val="404040"/>
                        </a:solidFill>
                      </a:endParaRPr>
                    </a:p>
                  </a:txBody>
                  <a:tcPr/>
                </a:tc>
                <a:tc>
                  <a:txBody>
                    <a:bodyPr/>
                    <a:lstStyle/>
                    <a:p>
                      <a:pPr rtl="1"/>
                      <a:r>
                        <a:rPr lang="he-IL" sz="1100" dirty="0" smtClean="0"/>
                        <a:t>פלילי/אזרחי</a:t>
                      </a:r>
                      <a:endParaRPr lang="he-IL" sz="1100" dirty="0"/>
                    </a:p>
                  </a:txBody>
                  <a:tcPr/>
                </a:tc>
                <a:tc>
                  <a:txBody>
                    <a:bodyPr/>
                    <a:lstStyle/>
                    <a:p>
                      <a:pPr rtl="1"/>
                      <a:r>
                        <a:rPr lang="he-IL" sz="1100" kern="1200" baseline="0" dirty="0" smtClean="0">
                          <a:solidFill>
                            <a:schemeClr val="dk1"/>
                          </a:solidFill>
                          <a:latin typeface="+mn-lt"/>
                          <a:ea typeface="+mn-ea"/>
                          <a:cs typeface="+mn-cs"/>
                        </a:rPr>
                        <a:t>תיוג  </a:t>
                      </a:r>
                      <a:r>
                        <a:rPr lang="he-IL" sz="1100" kern="1200" baseline="0" dirty="0" err="1" smtClean="0">
                          <a:solidFill>
                            <a:schemeClr val="dk1"/>
                          </a:solidFill>
                          <a:latin typeface="+mn-lt"/>
                          <a:ea typeface="+mn-ea"/>
                          <a:cs typeface="+mn-cs"/>
                        </a:rPr>
                        <a:t>אוטמטי</a:t>
                      </a:r>
                      <a:r>
                        <a:rPr lang="he-IL" sz="1100" kern="1200" baseline="0" dirty="0" smtClean="0">
                          <a:solidFill>
                            <a:schemeClr val="dk1"/>
                          </a:solidFill>
                          <a:latin typeface="+mn-lt"/>
                          <a:ea typeface="+mn-ea"/>
                          <a:cs typeface="+mn-cs"/>
                        </a:rPr>
                        <a:t>  למסמכים לצורך סיוג המסמכים,</a:t>
                      </a:r>
                    </a:p>
                    <a:p>
                      <a:pPr rtl="1"/>
                      <a:r>
                        <a:rPr lang="he-IL" sz="1100" kern="1200" baseline="0" dirty="0" smtClean="0">
                          <a:solidFill>
                            <a:schemeClr val="dk1"/>
                          </a:solidFill>
                          <a:latin typeface="+mn-lt"/>
                          <a:ea typeface="+mn-ea"/>
                          <a:cs typeface="+mn-cs"/>
                        </a:rPr>
                        <a:t> שיוך מסמך בהתאם לתוכן לצורך הקמת מאגר ידע.</a:t>
                      </a:r>
                    </a:p>
                  </a:txBody>
                  <a:tcPr/>
                </a:tc>
                <a:extLst>
                  <a:ext uri="{0D108BD9-81ED-4DB2-BD59-A6C34878D82A}">
                    <a16:rowId xmlns:a16="http://schemas.microsoft.com/office/drawing/2014/main" val="10005"/>
                  </a:ext>
                </a:extLst>
              </a:tr>
              <a:tr h="370840">
                <a:tc>
                  <a:txBody>
                    <a:bodyPr/>
                    <a:lstStyle/>
                    <a:p>
                      <a:pPr rtl="1"/>
                      <a:r>
                        <a:rPr lang="he-IL" sz="1100" b="1" dirty="0" smtClean="0">
                          <a:solidFill>
                            <a:srgbClr val="404040"/>
                          </a:solidFill>
                        </a:rPr>
                        <a:t>חילוץ</a:t>
                      </a:r>
                      <a:r>
                        <a:rPr lang="he-IL" sz="1100" b="1" baseline="0" dirty="0" smtClean="0">
                          <a:solidFill>
                            <a:srgbClr val="404040"/>
                          </a:solidFill>
                        </a:rPr>
                        <a:t> ישויות  ומציאת קשר בין ישויות</a:t>
                      </a:r>
                      <a:endParaRPr lang="he-IL" sz="1100" b="1" dirty="0">
                        <a:solidFill>
                          <a:srgbClr val="404040"/>
                        </a:solidFill>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100" dirty="0" smtClean="0"/>
                        <a:t>פלילי/אזרחי</a:t>
                      </a: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100" kern="1200" dirty="0" smtClean="0">
                          <a:solidFill>
                            <a:schemeClr val="dk1"/>
                          </a:solidFill>
                          <a:latin typeface="+mn-lt"/>
                          <a:ea typeface="+mn-ea"/>
                          <a:cs typeface="+mn-cs"/>
                        </a:rPr>
                        <a:t>הפתרון נדרש לאפשר לפרקליט להבין במהירות, בקלות ובאופן מובנה ושיטתי את מפת הישויות, האירועים והמקומות המעורבים בתיק, להציג באופן וויזואלי מפות קשרים בין ישויות שונות, בין ישויות ואירועים, ישויות ומקומות, ויאפשר ניתוח אירועים על ציר זמן. </a:t>
                      </a:r>
                    </a:p>
                    <a:p>
                      <a:pPr rtl="1"/>
                      <a:r>
                        <a:rPr lang="he-IL" sz="1100" kern="1200" dirty="0" smtClean="0">
                          <a:solidFill>
                            <a:schemeClr val="dk1"/>
                          </a:solidFill>
                          <a:latin typeface="+mn-lt"/>
                          <a:ea typeface="+mn-ea"/>
                          <a:cs typeface="+mn-cs"/>
                        </a:rPr>
                        <a:t>הפתרון יאפשר לתחקר בצורה על גבי גרף את מפות הקשרים וציר הזמן ולנווט בעזרת מפות הקשרים ישירות למסמכים הרלבנטיים או לקטעי הטקסט הרלבנטיים בתוך המסמך.</a:t>
                      </a:r>
                      <a:endParaRPr lang="en-US" sz="1100" kern="1200" dirty="0" smtClean="0">
                        <a:solidFill>
                          <a:schemeClr val="dk1"/>
                        </a:solidFill>
                        <a:latin typeface="+mn-lt"/>
                        <a:ea typeface="+mn-ea"/>
                        <a:cs typeface="+mn-cs"/>
                      </a:endParaRPr>
                    </a:p>
                    <a:p>
                      <a:pPr rtl="1"/>
                      <a:r>
                        <a:rPr lang="he-IL" sz="1100" kern="1200" dirty="0" smtClean="0">
                          <a:solidFill>
                            <a:schemeClr val="dk1"/>
                          </a:solidFill>
                          <a:latin typeface="+mn-lt"/>
                          <a:ea typeface="+mn-ea"/>
                          <a:cs typeface="+mn-cs"/>
                        </a:rPr>
                        <a:t>באמצעות סיווג ותיוג אוטומטי של המידע והעשרה אונטולוגית, יתאפשר חיפוש מידע עם יכולות סינון מתקדמות מבוססות סיווגים, תיוגים אונטולוגיה וסמנטיקה משפטית. </a:t>
                      </a:r>
                      <a:endParaRPr lang="en-US" sz="1100" kern="1200" dirty="0" smtClean="0">
                        <a:solidFill>
                          <a:schemeClr val="dk1"/>
                        </a:solidFill>
                        <a:latin typeface="+mn-lt"/>
                        <a:ea typeface="+mn-ea"/>
                        <a:cs typeface="+mn-cs"/>
                      </a:endParaRPr>
                    </a:p>
                    <a:p>
                      <a:pPr rtl="1"/>
                      <a:r>
                        <a:rPr lang="he-IL" sz="1100" kern="1200" dirty="0" smtClean="0">
                          <a:solidFill>
                            <a:schemeClr val="dk1"/>
                          </a:solidFill>
                          <a:latin typeface="+mn-lt"/>
                          <a:ea typeface="+mn-ea"/>
                          <a:cs typeface="+mn-cs"/>
                        </a:rPr>
                        <a:t>כמו כן יתאפשר לנווט מתוך אובייקטים המופעים בטקסט למסמכים מקשורים או לתצוגות וויזואליות של המידע בהתאם לתוכן הטקסט</a:t>
                      </a:r>
                      <a:endParaRPr lang="en-US" sz="1100" kern="1200" dirty="0" smtClean="0">
                        <a:solidFill>
                          <a:schemeClr val="dk1"/>
                        </a:solidFill>
                        <a:latin typeface="+mn-lt"/>
                        <a:ea typeface="+mn-ea"/>
                        <a:cs typeface="+mn-cs"/>
                      </a:endParaRPr>
                    </a:p>
                  </a:txBody>
                  <a:tcPr/>
                </a:tc>
                <a:extLst>
                  <a:ext uri="{0D108BD9-81ED-4DB2-BD59-A6C34878D82A}">
                    <a16:rowId xmlns:a16="http://schemas.microsoft.com/office/drawing/2014/main" val="10006"/>
                  </a:ext>
                </a:extLst>
              </a:tr>
              <a:tr h="370840">
                <a:tc>
                  <a:txBody>
                    <a:bodyPr/>
                    <a:lstStyle/>
                    <a:p>
                      <a:pPr rtl="1"/>
                      <a:r>
                        <a:rPr lang="he-IL" sz="1100" dirty="0" smtClean="0"/>
                        <a:t>ניתוח ומיצוי מידע בקבצי וידאו/אודיו</a:t>
                      </a:r>
                      <a:endParaRPr lang="he-IL" sz="1100" dirty="0"/>
                    </a:p>
                  </a:txBody>
                  <a:tcPr/>
                </a:tc>
                <a:tc>
                  <a:txBody>
                    <a:bodyPr/>
                    <a:lstStyle/>
                    <a:p>
                      <a:pPr rtl="1"/>
                      <a:r>
                        <a:rPr lang="he-IL" sz="1100" dirty="0" smtClean="0"/>
                        <a:t>פלילי</a:t>
                      </a:r>
                      <a:endParaRPr lang="he-IL" sz="11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100" kern="1200" baseline="0" dirty="0" smtClean="0">
                          <a:solidFill>
                            <a:schemeClr val="dk1"/>
                          </a:solidFill>
                          <a:latin typeface="+mn-lt"/>
                          <a:ea typeface="+mn-ea"/>
                          <a:cs typeface="+mn-cs"/>
                        </a:rPr>
                        <a:t>תמלול סרטים</a:t>
                      </a:r>
                    </a:p>
                    <a:p>
                      <a:pPr marL="0" marR="0" indent="0" algn="r" defTabSz="914400" rtl="1" eaLnBrk="1" fontAlgn="auto" latinLnBrk="0" hangingPunct="1">
                        <a:lnSpc>
                          <a:spcPct val="100000"/>
                        </a:lnSpc>
                        <a:spcBef>
                          <a:spcPts val="0"/>
                        </a:spcBef>
                        <a:spcAft>
                          <a:spcPts val="0"/>
                        </a:spcAft>
                        <a:buClrTx/>
                        <a:buSzTx/>
                        <a:buFontTx/>
                        <a:buNone/>
                        <a:tabLst/>
                        <a:defRPr/>
                      </a:pPr>
                      <a:r>
                        <a:rPr lang="he-IL" sz="1100" kern="1200" baseline="0" dirty="0" smtClean="0">
                          <a:solidFill>
                            <a:schemeClr val="dk1"/>
                          </a:solidFill>
                          <a:latin typeface="+mn-lt"/>
                          <a:ea typeface="+mn-ea"/>
                          <a:cs typeface="+mn-cs"/>
                        </a:rPr>
                        <a:t>אפשרות חיפוש ותיוג</a:t>
                      </a:r>
                    </a:p>
                    <a:p>
                      <a:pPr marL="0" marR="0" indent="0" algn="r" defTabSz="914400" rtl="1" eaLnBrk="1" fontAlgn="auto" latinLnBrk="0" hangingPunct="1">
                        <a:lnSpc>
                          <a:spcPct val="100000"/>
                        </a:lnSpc>
                        <a:spcBef>
                          <a:spcPts val="0"/>
                        </a:spcBef>
                        <a:spcAft>
                          <a:spcPts val="0"/>
                        </a:spcAft>
                        <a:buClrTx/>
                        <a:buSzTx/>
                        <a:buFontTx/>
                        <a:buNone/>
                        <a:tabLst/>
                        <a:defRPr/>
                      </a:pPr>
                      <a:r>
                        <a:rPr lang="he-IL" sz="1100" kern="1200" baseline="0" dirty="0" smtClean="0">
                          <a:solidFill>
                            <a:schemeClr val="dk1"/>
                          </a:solidFill>
                          <a:latin typeface="+mn-lt"/>
                          <a:ea typeface="+mn-ea"/>
                          <a:cs typeface="+mn-cs"/>
                        </a:rPr>
                        <a:t>קישור בין התמלול לסרט</a:t>
                      </a:r>
                    </a:p>
                    <a:p>
                      <a:pPr marL="0" marR="0" indent="0" algn="r" defTabSz="914400" rtl="1" eaLnBrk="1" fontAlgn="auto" latinLnBrk="0" hangingPunct="1">
                        <a:lnSpc>
                          <a:spcPct val="100000"/>
                        </a:lnSpc>
                        <a:spcBef>
                          <a:spcPts val="0"/>
                        </a:spcBef>
                        <a:spcAft>
                          <a:spcPts val="0"/>
                        </a:spcAft>
                        <a:buClrTx/>
                        <a:buSzTx/>
                        <a:buFontTx/>
                        <a:buNone/>
                        <a:tabLst/>
                        <a:defRPr/>
                      </a:pPr>
                      <a:r>
                        <a:rPr lang="he-IL" sz="1100" kern="1200" baseline="0" dirty="0" smtClean="0">
                          <a:solidFill>
                            <a:schemeClr val="dk1"/>
                          </a:solidFill>
                          <a:latin typeface="+mn-lt"/>
                          <a:ea typeface="+mn-ea"/>
                          <a:cs typeface="+mn-cs"/>
                        </a:rPr>
                        <a:t>זיהוי פנים, תמונות וכ'</a:t>
                      </a:r>
                    </a:p>
                  </a:txBody>
                  <a:tcPr/>
                </a:tc>
                <a:extLst>
                  <a:ext uri="{0D108BD9-81ED-4DB2-BD59-A6C34878D82A}">
                    <a16:rowId xmlns:a16="http://schemas.microsoft.com/office/drawing/2014/main" val="10003"/>
                  </a:ext>
                </a:extLst>
              </a:tr>
              <a:tr h="370840">
                <a:tc>
                  <a:txBody>
                    <a:bodyPr/>
                    <a:lstStyle/>
                    <a:p>
                      <a:pPr rtl="1"/>
                      <a:r>
                        <a:rPr lang="he-IL" sz="1100" dirty="0" smtClean="0"/>
                        <a:t>מודלים לחיזוי </a:t>
                      </a:r>
                      <a:r>
                        <a:rPr lang="he-IL" sz="1100" baseline="0" dirty="0" smtClean="0"/>
                        <a:t> - הערכת סיכונים, המלצה לתחומי ענישה</a:t>
                      </a:r>
                      <a:endParaRPr lang="he-IL" sz="11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100" dirty="0" smtClean="0"/>
                        <a:t>פלילי/אזרחי</a:t>
                      </a:r>
                    </a:p>
                    <a:p>
                      <a:pPr rtl="1"/>
                      <a:endParaRPr lang="he-IL" sz="1100" dirty="0"/>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he-IL" sz="1100" kern="1200" baseline="0" dirty="0" smtClean="0">
                          <a:solidFill>
                            <a:srgbClr val="404040"/>
                          </a:solidFill>
                          <a:latin typeface="+mn-lt"/>
                          <a:ea typeface="+mn-ea"/>
                          <a:cs typeface="+mn-cs"/>
                        </a:rPr>
                        <a:t>למידת מכונה על סמך </a:t>
                      </a:r>
                      <a:r>
                        <a:rPr lang="he-IL" sz="1100" kern="1200" baseline="0" dirty="0" err="1" smtClean="0">
                          <a:solidFill>
                            <a:srgbClr val="404040"/>
                          </a:solidFill>
                          <a:latin typeface="+mn-lt"/>
                          <a:ea typeface="+mn-ea"/>
                          <a:cs typeface="+mn-cs"/>
                        </a:rPr>
                        <a:t>יתוח</a:t>
                      </a:r>
                      <a:r>
                        <a:rPr lang="he-IL" sz="1100" kern="1200" baseline="0" dirty="0" smtClean="0">
                          <a:solidFill>
                            <a:srgbClr val="404040"/>
                          </a:solidFill>
                          <a:latin typeface="+mn-lt"/>
                          <a:ea typeface="+mn-ea"/>
                          <a:cs typeface="+mn-cs"/>
                        </a:rPr>
                        <a:t> נתונים במערכת ובניית </a:t>
                      </a:r>
                      <a:r>
                        <a:rPr lang="he-IL" sz="1100" kern="1200" baseline="0" dirty="0" err="1" smtClean="0">
                          <a:solidFill>
                            <a:srgbClr val="404040"/>
                          </a:solidFill>
                          <a:latin typeface="+mn-lt"/>
                          <a:ea typeface="+mn-ea"/>
                          <a:cs typeface="+mn-cs"/>
                        </a:rPr>
                        <a:t>אלגוריטים</a:t>
                      </a:r>
                      <a:r>
                        <a:rPr lang="he-IL" sz="1100" kern="1200" baseline="0" dirty="0" smtClean="0">
                          <a:solidFill>
                            <a:srgbClr val="404040"/>
                          </a:solidFill>
                          <a:latin typeface="+mn-lt"/>
                          <a:ea typeface="+mn-ea"/>
                          <a:cs typeface="+mn-cs"/>
                        </a:rPr>
                        <a:t>.</a:t>
                      </a:r>
                    </a:p>
                    <a:p>
                      <a:pPr marL="0" marR="0" indent="0" algn="r" defTabSz="914400" rtl="1" eaLnBrk="1" fontAlgn="auto" latinLnBrk="0" hangingPunct="1">
                        <a:lnSpc>
                          <a:spcPct val="100000"/>
                        </a:lnSpc>
                        <a:spcBef>
                          <a:spcPts val="0"/>
                        </a:spcBef>
                        <a:spcAft>
                          <a:spcPts val="0"/>
                        </a:spcAft>
                        <a:buClrTx/>
                        <a:buSzTx/>
                        <a:buFontTx/>
                        <a:buNone/>
                        <a:tabLst/>
                        <a:defRPr/>
                      </a:pPr>
                      <a:endParaRPr lang="he-IL" sz="1100" kern="1200" baseline="0" dirty="0" smtClean="0">
                        <a:solidFill>
                          <a:schemeClr val="dk1"/>
                        </a:solidFill>
                        <a:latin typeface="+mn-lt"/>
                        <a:ea typeface="+mn-ea"/>
                        <a:cs typeface="+mn-cs"/>
                      </a:endParaRPr>
                    </a:p>
                  </a:txBody>
                  <a:tcPr/>
                </a:tc>
                <a:extLst>
                  <a:ext uri="{0D108BD9-81ED-4DB2-BD59-A6C34878D82A}">
                    <a16:rowId xmlns:a16="http://schemas.microsoft.com/office/drawing/2014/main" val="10004"/>
                  </a:ext>
                </a:extLst>
              </a:tr>
            </a:tbl>
          </a:graphicData>
        </a:graphic>
      </p:graphicFrame>
      <p:sp>
        <p:nvSpPr>
          <p:cNvPr id="5" name="חץ ימינה 4">
            <a:hlinkClick r:id="rId2" action="ppaction://hlinksldjump"/>
          </p:cNvPr>
          <p:cNvSpPr/>
          <p:nvPr/>
        </p:nvSpPr>
        <p:spPr>
          <a:xfrm rot="10800000">
            <a:off x="168366" y="6219943"/>
            <a:ext cx="515202"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100" dirty="0"/>
          </a:p>
        </p:txBody>
      </p:sp>
    </p:spTree>
    <p:extLst>
      <p:ext uri="{BB962C8B-B14F-4D97-AF65-F5344CB8AC3E}">
        <p14:creationId xmlns:p14="http://schemas.microsoft.com/office/powerpoint/2010/main" val="37528935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קבילית 6"/>
          <p:cNvSpPr/>
          <p:nvPr/>
        </p:nvSpPr>
        <p:spPr>
          <a:xfrm>
            <a:off x="6566108" y="-1"/>
            <a:ext cx="2836088" cy="458675"/>
          </a:xfrm>
          <a:prstGeom prst="parallelogram">
            <a:avLst/>
          </a:prstGeom>
          <a:solidFill>
            <a:srgbClr val="00A2A3"/>
          </a:solidFill>
          <a:ln>
            <a:noFill/>
          </a:ln>
        </p:spPr>
        <p:style>
          <a:lnRef idx="2">
            <a:schemeClr val="accent5">
              <a:shade val="50000"/>
            </a:schemeClr>
          </a:lnRef>
          <a:fillRef idx="1">
            <a:schemeClr val="accent5"/>
          </a:fillRef>
          <a:effectRef idx="0">
            <a:schemeClr val="accent5"/>
          </a:effectRef>
          <a:fontRef idx="minor">
            <a:schemeClr val="lt1"/>
          </a:fontRef>
        </p:style>
        <p:txBody>
          <a:bodyPr rtlCol="1" anchor="ctr"/>
          <a:lstStyle/>
          <a:p>
            <a:r>
              <a:rPr lang="he-IL" sz="2000" b="1" dirty="0" smtClean="0"/>
              <a:t>תכנית אב 2020</a:t>
            </a:r>
            <a:endParaRPr lang="he-IL" sz="2000" b="1" dirty="0"/>
          </a:p>
        </p:txBody>
      </p:sp>
      <p:grpSp>
        <p:nvGrpSpPr>
          <p:cNvPr id="11" name="קבוצה 47"/>
          <p:cNvGrpSpPr/>
          <p:nvPr/>
        </p:nvGrpSpPr>
        <p:grpSpPr>
          <a:xfrm>
            <a:off x="108597" y="2024320"/>
            <a:ext cx="8501310" cy="396568"/>
            <a:chOff x="108597" y="1508026"/>
            <a:chExt cx="8501310" cy="396568"/>
          </a:xfrm>
        </p:grpSpPr>
        <p:sp>
          <p:nvSpPr>
            <p:cNvPr id="49" name="Rectangle 77" descr="ינואר"/>
            <p:cNvSpPr>
              <a:spLocks noChangeArrowheads="1"/>
            </p:cNvSpPr>
            <p:nvPr/>
          </p:nvSpPr>
          <p:spPr bwMode="auto">
            <a:xfrm>
              <a:off x="7608940" y="1508026"/>
              <a:ext cx="276655"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ינואר</a:t>
              </a:r>
              <a:endParaRPr lang="he-IL" dirty="0" smtClean="0">
                <a:solidFill>
                  <a:prstClr val="black"/>
                </a:solidFill>
                <a:latin typeface="Arial" pitchFamily="34" charset="0"/>
              </a:endParaRPr>
            </a:p>
          </p:txBody>
        </p:sp>
        <p:sp>
          <p:nvSpPr>
            <p:cNvPr id="50" name="Freeform 76"/>
            <p:cNvSpPr>
              <a:spLocks noChangeArrowheads="1"/>
            </p:cNvSpPr>
            <p:nvPr/>
          </p:nvSpPr>
          <p:spPr bwMode="auto">
            <a:xfrm>
              <a:off x="7894816"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51" name="Rectangle 75" descr="פברואר"/>
            <p:cNvSpPr>
              <a:spLocks noChangeArrowheads="1"/>
            </p:cNvSpPr>
            <p:nvPr/>
          </p:nvSpPr>
          <p:spPr bwMode="auto">
            <a:xfrm>
              <a:off x="6871193" y="1508026"/>
              <a:ext cx="396539"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פברואר</a:t>
              </a:r>
              <a:endParaRPr lang="he-IL" dirty="0" smtClean="0">
                <a:solidFill>
                  <a:prstClr val="black"/>
                </a:solidFill>
                <a:latin typeface="Arial" pitchFamily="34" charset="0"/>
              </a:endParaRPr>
            </a:p>
          </p:txBody>
        </p:sp>
        <p:sp>
          <p:nvSpPr>
            <p:cNvPr id="53" name="Freeform 74"/>
            <p:cNvSpPr>
              <a:spLocks noChangeArrowheads="1"/>
            </p:cNvSpPr>
            <p:nvPr/>
          </p:nvSpPr>
          <p:spPr bwMode="auto">
            <a:xfrm>
              <a:off x="7276954"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54" name="Rectangle 73" descr="מרץ"/>
            <p:cNvSpPr>
              <a:spLocks noChangeArrowheads="1"/>
            </p:cNvSpPr>
            <p:nvPr/>
          </p:nvSpPr>
          <p:spPr bwMode="auto">
            <a:xfrm>
              <a:off x="6465433" y="1508026"/>
              <a:ext cx="230546"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מרץ</a:t>
              </a:r>
              <a:endParaRPr lang="he-IL" dirty="0" smtClean="0">
                <a:solidFill>
                  <a:prstClr val="black"/>
                </a:solidFill>
                <a:latin typeface="Arial" pitchFamily="34" charset="0"/>
              </a:endParaRPr>
            </a:p>
          </p:txBody>
        </p:sp>
        <p:sp>
          <p:nvSpPr>
            <p:cNvPr id="56" name="Freeform 72"/>
            <p:cNvSpPr>
              <a:spLocks noChangeArrowheads="1"/>
            </p:cNvSpPr>
            <p:nvPr/>
          </p:nvSpPr>
          <p:spPr bwMode="auto">
            <a:xfrm>
              <a:off x="6705200"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57" name="Rectangle 71" descr="אפריל"/>
            <p:cNvSpPr>
              <a:spLocks noChangeArrowheads="1"/>
            </p:cNvSpPr>
            <p:nvPr/>
          </p:nvSpPr>
          <p:spPr bwMode="auto">
            <a:xfrm>
              <a:off x="5764574" y="1508026"/>
              <a:ext cx="322764"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smtClean="0">
                  <a:solidFill>
                    <a:srgbClr val="8EA3BD"/>
                  </a:solidFill>
                  <a:latin typeface="Arial" pitchFamily="34" charset="0"/>
                </a:rPr>
                <a:t>אפריל</a:t>
              </a:r>
              <a:endParaRPr lang="he-IL" smtClean="0">
                <a:solidFill>
                  <a:prstClr val="black"/>
                </a:solidFill>
                <a:latin typeface="Arial" pitchFamily="34" charset="0"/>
              </a:endParaRPr>
            </a:p>
          </p:txBody>
        </p:sp>
        <p:sp>
          <p:nvSpPr>
            <p:cNvPr id="59" name="Freeform 70"/>
            <p:cNvSpPr>
              <a:spLocks noChangeArrowheads="1"/>
            </p:cNvSpPr>
            <p:nvPr/>
          </p:nvSpPr>
          <p:spPr bwMode="auto">
            <a:xfrm>
              <a:off x="6096560"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61" name="Rectangle 69" descr="יוני"/>
            <p:cNvSpPr>
              <a:spLocks noChangeArrowheads="1"/>
            </p:cNvSpPr>
            <p:nvPr/>
          </p:nvSpPr>
          <p:spPr bwMode="auto">
            <a:xfrm>
              <a:off x="4713285" y="1508026"/>
              <a:ext cx="165993"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יוני</a:t>
              </a:r>
              <a:endParaRPr lang="he-IL" dirty="0" smtClean="0">
                <a:solidFill>
                  <a:prstClr val="black"/>
                </a:solidFill>
                <a:latin typeface="Arial" pitchFamily="34" charset="0"/>
              </a:endParaRPr>
            </a:p>
          </p:txBody>
        </p:sp>
        <p:sp>
          <p:nvSpPr>
            <p:cNvPr id="62" name="Freeform 68"/>
            <p:cNvSpPr>
              <a:spLocks noChangeArrowheads="1"/>
            </p:cNvSpPr>
            <p:nvPr/>
          </p:nvSpPr>
          <p:spPr bwMode="auto">
            <a:xfrm>
              <a:off x="4888500"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63" name="Freeform 66"/>
            <p:cNvSpPr>
              <a:spLocks noChangeArrowheads="1"/>
            </p:cNvSpPr>
            <p:nvPr/>
          </p:nvSpPr>
          <p:spPr bwMode="auto">
            <a:xfrm>
              <a:off x="4298303"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65" name="Rectangle 65" descr="אוגוסט"/>
            <p:cNvSpPr>
              <a:spLocks noChangeArrowheads="1"/>
            </p:cNvSpPr>
            <p:nvPr/>
          </p:nvSpPr>
          <p:spPr bwMode="auto">
            <a:xfrm>
              <a:off x="3311567" y="1508026"/>
              <a:ext cx="359651"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smtClean="0">
                  <a:solidFill>
                    <a:srgbClr val="8EA3BD"/>
                  </a:solidFill>
                  <a:latin typeface="Arial" pitchFamily="34" charset="0"/>
                </a:rPr>
                <a:t>אוגוסט</a:t>
              </a:r>
              <a:endParaRPr lang="he-IL" smtClean="0">
                <a:solidFill>
                  <a:prstClr val="black"/>
                </a:solidFill>
                <a:latin typeface="Arial" pitchFamily="34" charset="0"/>
              </a:endParaRPr>
            </a:p>
          </p:txBody>
        </p:sp>
        <p:sp>
          <p:nvSpPr>
            <p:cNvPr id="66" name="Freeform 64"/>
            <p:cNvSpPr>
              <a:spLocks noChangeArrowheads="1"/>
            </p:cNvSpPr>
            <p:nvPr/>
          </p:nvSpPr>
          <p:spPr bwMode="auto">
            <a:xfrm>
              <a:off x="3680440"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67" name="Rectangle 63" descr="ספטמבר"/>
            <p:cNvSpPr>
              <a:spLocks noChangeArrowheads="1"/>
            </p:cNvSpPr>
            <p:nvPr/>
          </p:nvSpPr>
          <p:spPr bwMode="auto">
            <a:xfrm>
              <a:off x="2610708" y="1508026"/>
              <a:ext cx="451870"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ספטמבר</a:t>
              </a:r>
              <a:endParaRPr lang="he-IL" dirty="0" smtClean="0">
                <a:solidFill>
                  <a:prstClr val="black"/>
                </a:solidFill>
                <a:latin typeface="Arial" pitchFamily="34" charset="0"/>
              </a:endParaRPr>
            </a:p>
          </p:txBody>
        </p:sp>
        <p:sp>
          <p:nvSpPr>
            <p:cNvPr id="68" name="Freeform 62"/>
            <p:cNvSpPr>
              <a:spLocks noChangeArrowheads="1"/>
            </p:cNvSpPr>
            <p:nvPr/>
          </p:nvSpPr>
          <p:spPr bwMode="auto">
            <a:xfrm>
              <a:off x="3071799"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69" name="Rectangle 61" descr="אוקטובר"/>
            <p:cNvSpPr>
              <a:spLocks noChangeArrowheads="1"/>
            </p:cNvSpPr>
            <p:nvPr/>
          </p:nvSpPr>
          <p:spPr bwMode="auto">
            <a:xfrm>
              <a:off x="2038954" y="1508026"/>
              <a:ext cx="433426"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אוקטובר</a:t>
              </a:r>
              <a:endParaRPr lang="he-IL" dirty="0" smtClean="0">
                <a:solidFill>
                  <a:prstClr val="black"/>
                </a:solidFill>
                <a:latin typeface="Arial" pitchFamily="34" charset="0"/>
              </a:endParaRPr>
            </a:p>
          </p:txBody>
        </p:sp>
        <p:sp>
          <p:nvSpPr>
            <p:cNvPr id="72" name="Freeform 60"/>
            <p:cNvSpPr>
              <a:spLocks noChangeArrowheads="1"/>
            </p:cNvSpPr>
            <p:nvPr/>
          </p:nvSpPr>
          <p:spPr bwMode="auto">
            <a:xfrm>
              <a:off x="2481602"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73" name="Rectangle 59" descr="נובמבר"/>
            <p:cNvSpPr>
              <a:spLocks noChangeArrowheads="1"/>
            </p:cNvSpPr>
            <p:nvPr/>
          </p:nvSpPr>
          <p:spPr bwMode="auto">
            <a:xfrm>
              <a:off x="1476422" y="1508026"/>
              <a:ext cx="378095"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smtClean="0">
                  <a:solidFill>
                    <a:srgbClr val="8EA3BD"/>
                  </a:solidFill>
                  <a:latin typeface="Arial" pitchFamily="34" charset="0"/>
                </a:rPr>
                <a:t>נובמבר</a:t>
              </a:r>
              <a:endParaRPr lang="he-IL" smtClean="0">
                <a:solidFill>
                  <a:prstClr val="black"/>
                </a:solidFill>
                <a:latin typeface="Arial" pitchFamily="34" charset="0"/>
              </a:endParaRPr>
            </a:p>
          </p:txBody>
        </p:sp>
        <p:sp>
          <p:nvSpPr>
            <p:cNvPr id="74" name="Freeform 58"/>
            <p:cNvSpPr>
              <a:spLocks noChangeArrowheads="1"/>
            </p:cNvSpPr>
            <p:nvPr/>
          </p:nvSpPr>
          <p:spPr bwMode="auto">
            <a:xfrm>
              <a:off x="1863739"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75" name="Rectangle 57" descr="דצמבר"/>
            <p:cNvSpPr>
              <a:spLocks noChangeArrowheads="1"/>
            </p:cNvSpPr>
            <p:nvPr/>
          </p:nvSpPr>
          <p:spPr bwMode="auto">
            <a:xfrm>
              <a:off x="904669" y="1508026"/>
              <a:ext cx="359651"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דצמבר</a:t>
              </a:r>
              <a:endParaRPr lang="he-IL" dirty="0" smtClean="0">
                <a:solidFill>
                  <a:prstClr val="black"/>
                </a:solidFill>
                <a:latin typeface="Arial" pitchFamily="34" charset="0"/>
              </a:endParaRPr>
            </a:p>
          </p:txBody>
        </p:sp>
        <p:sp>
          <p:nvSpPr>
            <p:cNvPr id="76" name="Freeform 56"/>
            <p:cNvSpPr>
              <a:spLocks noChangeArrowheads="1"/>
            </p:cNvSpPr>
            <p:nvPr/>
          </p:nvSpPr>
          <p:spPr bwMode="auto">
            <a:xfrm>
              <a:off x="1273542"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77" name="Freeform 54"/>
            <p:cNvSpPr>
              <a:spLocks noChangeArrowheads="1"/>
            </p:cNvSpPr>
            <p:nvPr/>
          </p:nvSpPr>
          <p:spPr bwMode="auto">
            <a:xfrm>
              <a:off x="664901"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78" name="Rectangle 69" descr="יוני"/>
            <p:cNvSpPr>
              <a:spLocks noChangeArrowheads="1"/>
            </p:cNvSpPr>
            <p:nvPr/>
          </p:nvSpPr>
          <p:spPr bwMode="auto">
            <a:xfrm>
              <a:off x="5221072" y="1508026"/>
              <a:ext cx="238001" cy="166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מאי</a:t>
              </a:r>
              <a:endParaRPr lang="he-IL" dirty="0" smtClean="0">
                <a:solidFill>
                  <a:prstClr val="black"/>
                </a:solidFill>
                <a:latin typeface="Arial" pitchFamily="34" charset="0"/>
              </a:endParaRPr>
            </a:p>
          </p:txBody>
        </p:sp>
        <p:sp>
          <p:nvSpPr>
            <p:cNvPr id="79" name="Rectangle 69" descr="יוני"/>
            <p:cNvSpPr>
              <a:spLocks noChangeArrowheads="1"/>
            </p:cNvSpPr>
            <p:nvPr/>
          </p:nvSpPr>
          <p:spPr bwMode="auto">
            <a:xfrm>
              <a:off x="4124690" y="1515592"/>
              <a:ext cx="165993"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יולי</a:t>
              </a:r>
              <a:endParaRPr lang="he-IL" dirty="0" smtClean="0">
                <a:solidFill>
                  <a:prstClr val="black"/>
                </a:solidFill>
                <a:latin typeface="Arial" pitchFamily="34" charset="0"/>
              </a:endParaRPr>
            </a:p>
          </p:txBody>
        </p:sp>
        <p:sp>
          <p:nvSpPr>
            <p:cNvPr id="80" name="Rectangle 79" descr="01/01/12"/>
            <p:cNvSpPr>
              <a:spLocks noChangeArrowheads="1"/>
            </p:cNvSpPr>
            <p:nvPr/>
          </p:nvSpPr>
          <p:spPr bwMode="auto">
            <a:xfrm>
              <a:off x="8093484" y="1619732"/>
              <a:ext cx="516423" cy="28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algn="l" fontAlgn="base">
                <a:spcBef>
                  <a:spcPct val="0"/>
                </a:spcBef>
                <a:spcAft>
                  <a:spcPct val="0"/>
                </a:spcAft>
              </a:pPr>
              <a:r>
                <a:rPr lang="he-IL" sz="1000" dirty="0" smtClean="0">
                  <a:solidFill>
                    <a:srgbClr val="073451"/>
                  </a:solidFill>
                  <a:latin typeface="Arial" pitchFamily="34" charset="0"/>
                </a:rPr>
                <a:t>התחלה</a:t>
              </a:r>
              <a:r>
                <a:rPr lang="he-IL" sz="600" dirty="0" smtClean="0">
                  <a:solidFill>
                    <a:prstClr val="black"/>
                  </a:solidFill>
                  <a:latin typeface="Arial" pitchFamily="34" charset="0"/>
                </a:rPr>
                <a:t/>
              </a:r>
              <a:br>
                <a:rPr lang="he-IL" sz="600" dirty="0" smtClean="0">
                  <a:solidFill>
                    <a:prstClr val="black"/>
                  </a:solidFill>
                  <a:latin typeface="Arial" pitchFamily="34" charset="0"/>
                </a:rPr>
              </a:br>
              <a:r>
                <a:rPr lang="he-IL" sz="800" dirty="0" smtClean="0">
                  <a:solidFill>
                    <a:srgbClr val="4F81BD"/>
                  </a:solidFill>
                  <a:latin typeface="Arial" pitchFamily="34" charset="0"/>
                </a:rPr>
                <a:t>01/01/20</a:t>
              </a:r>
              <a:endParaRPr lang="he-IL" dirty="0" smtClean="0">
                <a:solidFill>
                  <a:prstClr val="black"/>
                </a:solidFill>
                <a:latin typeface="Arial" pitchFamily="34" charset="0"/>
              </a:endParaRPr>
            </a:p>
          </p:txBody>
        </p:sp>
        <p:sp>
          <p:nvSpPr>
            <p:cNvPr id="81" name="Rectangle 78" descr="31/12/12"/>
            <p:cNvSpPr>
              <a:spLocks noChangeArrowheads="1"/>
            </p:cNvSpPr>
            <p:nvPr/>
          </p:nvSpPr>
          <p:spPr bwMode="auto">
            <a:xfrm>
              <a:off x="108597" y="1628725"/>
              <a:ext cx="494057" cy="275869"/>
            </a:xfrm>
            <a:prstGeom prst="rect">
              <a:avLst/>
            </a:prstGeom>
            <a:noFill/>
            <a:ln>
              <a:noFill/>
            </a:ln>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073451"/>
                  </a:solidFill>
                  <a:latin typeface="Arial" pitchFamily="34" charset="0"/>
                </a:rPr>
                <a:t>סיום</a:t>
              </a:r>
              <a:r>
                <a:rPr lang="he-IL" sz="600" dirty="0" smtClean="0">
                  <a:solidFill>
                    <a:prstClr val="black"/>
                  </a:solidFill>
                  <a:latin typeface="Arial" pitchFamily="34" charset="0"/>
                </a:rPr>
                <a:t/>
              </a:r>
              <a:br>
                <a:rPr lang="he-IL" sz="600" dirty="0" smtClean="0">
                  <a:solidFill>
                    <a:prstClr val="black"/>
                  </a:solidFill>
                  <a:latin typeface="Arial" pitchFamily="34" charset="0"/>
                </a:rPr>
              </a:br>
              <a:r>
                <a:rPr lang="he-IL" sz="800" dirty="0" smtClean="0">
                  <a:solidFill>
                    <a:srgbClr val="4F81BD"/>
                  </a:solidFill>
                  <a:latin typeface="Arial" pitchFamily="34" charset="0"/>
                </a:rPr>
                <a:t>31/12/20</a:t>
              </a:r>
              <a:endParaRPr lang="he-IL" dirty="0" smtClean="0">
                <a:solidFill>
                  <a:prstClr val="black"/>
                </a:solidFill>
                <a:latin typeface="Arial" pitchFamily="34" charset="0"/>
              </a:endParaRPr>
            </a:p>
          </p:txBody>
        </p:sp>
      </p:grpSp>
      <p:sp>
        <p:nvSpPr>
          <p:cNvPr id="95" name="Rectangle_רמוט" descr="צוות רמו&quot;ט&#10;01/01/12‏ - 31/12/12"/>
          <p:cNvSpPr>
            <a:spLocks noChangeArrowheads="1"/>
          </p:cNvSpPr>
          <p:nvPr/>
        </p:nvSpPr>
        <p:spPr bwMode="auto">
          <a:xfrm>
            <a:off x="8221502" y="2708920"/>
            <a:ext cx="651108" cy="2858162"/>
          </a:xfrm>
          <a:prstGeom prst="rect">
            <a:avLst/>
          </a:prstGeom>
          <a:ln>
            <a:noFill/>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1" tIns="1" rIns="1" bIns="1" numCol="1" anchor="ctr" anchorCtr="0" compatLnSpc="1">
            <a:prstTxWarp prst="textNoShape">
              <a:avLst/>
            </a:prstTxWarp>
          </a:bodyPr>
          <a:lstStyle/>
          <a:p>
            <a:pPr algn="ctr" fontAlgn="base">
              <a:spcBef>
                <a:spcPct val="0"/>
              </a:spcBef>
              <a:spcAft>
                <a:spcPct val="0"/>
              </a:spcAft>
            </a:pPr>
            <a:r>
              <a:rPr lang="he-IL" sz="1050" b="1" dirty="0" smtClean="0">
                <a:solidFill>
                  <a:schemeClr val="bg1"/>
                </a:solidFill>
                <a:latin typeface="Arial" pitchFamily="34" charset="0"/>
              </a:rPr>
              <a:t>פרקליטות</a:t>
            </a:r>
            <a:endParaRPr lang="he-IL" sz="1050" b="1" dirty="0">
              <a:solidFill>
                <a:schemeClr val="bg1"/>
              </a:solidFill>
              <a:latin typeface="Arial" pitchFamily="34" charset="0"/>
            </a:endParaRPr>
          </a:p>
        </p:txBody>
      </p:sp>
      <p:pic>
        <p:nvPicPr>
          <p:cNvPr id="90" name="תמונה 8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2125" y="4055652"/>
            <a:ext cx="218011" cy="132702"/>
          </a:xfrm>
          <a:prstGeom prst="rect">
            <a:avLst/>
          </a:prstGeom>
        </p:spPr>
      </p:pic>
      <p:pic>
        <p:nvPicPr>
          <p:cNvPr id="91" name="תמונה 9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18873" y="3976964"/>
            <a:ext cx="218011" cy="132702"/>
          </a:xfrm>
          <a:prstGeom prst="rect">
            <a:avLst/>
          </a:prstGeom>
        </p:spPr>
      </p:pic>
      <p:pic>
        <p:nvPicPr>
          <p:cNvPr id="92" name="תמונה 9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558" y="4482156"/>
            <a:ext cx="218011" cy="132702"/>
          </a:xfrm>
          <a:prstGeom prst="rect">
            <a:avLst/>
          </a:prstGeom>
        </p:spPr>
      </p:pic>
      <p:sp>
        <p:nvSpPr>
          <p:cNvPr id="70" name="מלבן 69"/>
          <p:cNvSpPr/>
          <p:nvPr/>
        </p:nvSpPr>
        <p:spPr>
          <a:xfrm>
            <a:off x="3018873" y="395953"/>
            <a:ext cx="4866722" cy="584775"/>
          </a:xfrm>
          <a:prstGeom prst="rect">
            <a:avLst/>
          </a:prstGeom>
        </p:spPr>
        <p:txBody>
          <a:bodyPr lIns="0" tIns="0" rIns="0" bIns="0" anchor="t" anchorCtr="0">
            <a:noAutofit/>
          </a:bodyPr>
          <a:lstStyle/>
          <a:p>
            <a:pPr algn="ctr">
              <a:spcBef>
                <a:spcPct val="0"/>
              </a:spcBef>
            </a:pPr>
            <a:r>
              <a:rPr lang="he-IL" sz="3200" b="1" dirty="0">
                <a:solidFill>
                  <a:srgbClr val="0086CD"/>
                </a:solidFill>
              </a:rPr>
              <a:t>צוות </a:t>
            </a:r>
            <a:r>
              <a:rPr lang="he-IL" sz="3200" b="1" dirty="0" smtClean="0">
                <a:solidFill>
                  <a:srgbClr val="0086CD"/>
                </a:solidFill>
              </a:rPr>
              <a:t>תנופה –</a:t>
            </a:r>
            <a:r>
              <a:rPr lang="en-US" sz="3200" b="1" dirty="0" smtClean="0">
                <a:solidFill>
                  <a:srgbClr val="0086CD"/>
                </a:solidFill>
              </a:rPr>
              <a:t>/2020</a:t>
            </a:r>
            <a:endParaRPr lang="he-IL" sz="3200" b="1" dirty="0">
              <a:solidFill>
                <a:srgbClr val="0086CD"/>
              </a:solidFill>
              <a:latin typeface="Calibri"/>
            </a:endParaRPr>
          </a:p>
        </p:txBody>
      </p:sp>
      <p:sp>
        <p:nvSpPr>
          <p:cNvPr id="46" name="Rectangle 62" descr="מודול רמוט&#10;01/01/12‏ - 01/07/12">
            <a:hlinkClick r:id="" action="ppaction://noaction"/>
          </p:cNvPr>
          <p:cNvSpPr>
            <a:spLocks noChangeArrowheads="1"/>
          </p:cNvSpPr>
          <p:nvPr/>
        </p:nvSpPr>
        <p:spPr bwMode="auto">
          <a:xfrm>
            <a:off x="6660233" y="2708920"/>
            <a:ext cx="1429772" cy="396065"/>
          </a:xfrm>
          <a:prstGeom prst="rect">
            <a:avLst/>
          </a:prstGeom>
          <a:solidFill>
            <a:schemeClr val="accent1"/>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a:r>
              <a:rPr lang="he-IL" sz="800" b="1" dirty="0">
                <a:solidFill>
                  <a:schemeClr val="bg1"/>
                </a:solidFill>
              </a:rPr>
              <a:t>תנופה </a:t>
            </a:r>
            <a:r>
              <a:rPr lang="he-IL" sz="800" b="1" dirty="0" smtClean="0">
                <a:solidFill>
                  <a:schemeClr val="bg1"/>
                </a:solidFill>
              </a:rPr>
              <a:t>אזרחי </a:t>
            </a:r>
            <a:r>
              <a:rPr lang="he-IL" sz="800" b="1" dirty="0">
                <a:solidFill>
                  <a:schemeClr val="bg1"/>
                </a:solidFill>
              </a:rPr>
              <a:t>– גרסה </a:t>
            </a:r>
            <a:r>
              <a:rPr lang="en-US" sz="800" b="1" dirty="0" smtClean="0">
                <a:solidFill>
                  <a:schemeClr val="bg1"/>
                </a:solidFill>
              </a:rPr>
              <a:t>3.0</a:t>
            </a:r>
            <a:endParaRPr lang="he-IL" sz="800" b="1" dirty="0">
              <a:solidFill>
                <a:schemeClr val="bg1"/>
              </a:solidFill>
            </a:endParaRPr>
          </a:p>
          <a:p>
            <a:r>
              <a:rPr lang="he-IL" sz="800" b="1" dirty="0" smtClean="0">
                <a:solidFill>
                  <a:schemeClr val="bg1"/>
                </a:solidFill>
              </a:rPr>
              <a:t>              #שדרוג 9879#  </a:t>
            </a:r>
          </a:p>
        </p:txBody>
      </p:sp>
      <p:sp>
        <p:nvSpPr>
          <p:cNvPr id="47" name="Rectangle 62" descr="מודול רמוט&#10;01/01/12‏ - 01/07/12">
            <a:hlinkClick r:id="" action="ppaction://noaction"/>
          </p:cNvPr>
          <p:cNvSpPr>
            <a:spLocks noChangeArrowheads="1"/>
          </p:cNvSpPr>
          <p:nvPr/>
        </p:nvSpPr>
        <p:spPr bwMode="auto">
          <a:xfrm>
            <a:off x="4932041" y="2708920"/>
            <a:ext cx="1728192" cy="396065"/>
          </a:xfrm>
          <a:prstGeom prst="rect">
            <a:avLst/>
          </a:prstGeom>
          <a:solidFill>
            <a:schemeClr val="accent1"/>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a:r>
              <a:rPr lang="he-IL" sz="800" b="1" dirty="0" smtClean="0">
                <a:solidFill>
                  <a:schemeClr val="bg1"/>
                </a:solidFill>
              </a:rPr>
              <a:t>תנופה </a:t>
            </a:r>
            <a:r>
              <a:rPr lang="he-IL" sz="800" b="1" dirty="0">
                <a:solidFill>
                  <a:schemeClr val="bg1"/>
                </a:solidFill>
              </a:rPr>
              <a:t>אזרחי – גרסה </a:t>
            </a:r>
            <a:r>
              <a:rPr lang="en-US" sz="800" b="1" dirty="0" smtClean="0">
                <a:solidFill>
                  <a:schemeClr val="bg1"/>
                </a:solidFill>
              </a:rPr>
              <a:t>3.1 </a:t>
            </a:r>
            <a:r>
              <a:rPr lang="he-IL" sz="800" b="1" dirty="0">
                <a:solidFill>
                  <a:schemeClr val="bg1"/>
                </a:solidFill>
              </a:rPr>
              <a:t>:</a:t>
            </a:r>
          </a:p>
          <a:p>
            <a:r>
              <a:rPr lang="he-IL" sz="800" b="1" dirty="0" smtClean="0">
                <a:solidFill>
                  <a:schemeClr val="bg1"/>
                </a:solidFill>
              </a:rPr>
              <a:t>      </a:t>
            </a:r>
            <a:r>
              <a:rPr lang="he-IL" sz="800" b="1" dirty="0">
                <a:solidFill>
                  <a:schemeClr val="bg1"/>
                </a:solidFill>
              </a:rPr>
              <a:t>#9731-9730-9732-9697#</a:t>
            </a:r>
            <a:endParaRPr lang="he-IL" sz="800" b="1" dirty="0" smtClean="0">
              <a:solidFill>
                <a:schemeClr val="bg1"/>
              </a:solidFill>
            </a:endParaRPr>
          </a:p>
        </p:txBody>
      </p:sp>
      <p:sp>
        <p:nvSpPr>
          <p:cNvPr id="48" name="Rectangle 62" descr="מודול רמוט&#10;01/01/12‏ - 01/07/12">
            <a:hlinkClick r:id="" action="ppaction://noaction"/>
          </p:cNvPr>
          <p:cNvSpPr>
            <a:spLocks noChangeArrowheads="1"/>
          </p:cNvSpPr>
          <p:nvPr/>
        </p:nvSpPr>
        <p:spPr bwMode="auto">
          <a:xfrm>
            <a:off x="4124690" y="3122965"/>
            <a:ext cx="2823574" cy="396065"/>
          </a:xfrm>
          <a:prstGeom prst="rect">
            <a:avLst/>
          </a:prstGeom>
          <a:solidFill>
            <a:schemeClr val="tx2"/>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a:r>
              <a:rPr lang="he-IL" sz="800" b="1" dirty="0">
                <a:solidFill>
                  <a:schemeClr val="bg1"/>
                </a:solidFill>
              </a:rPr>
              <a:t>תנופה </a:t>
            </a:r>
            <a:r>
              <a:rPr lang="he-IL" sz="800" b="1" dirty="0" smtClean="0">
                <a:solidFill>
                  <a:schemeClr val="bg1"/>
                </a:solidFill>
              </a:rPr>
              <a:t>פלילי </a:t>
            </a:r>
            <a:r>
              <a:rPr lang="he-IL" sz="800" b="1" dirty="0">
                <a:solidFill>
                  <a:schemeClr val="bg1"/>
                </a:solidFill>
              </a:rPr>
              <a:t>– גרסה </a:t>
            </a:r>
            <a:r>
              <a:rPr lang="en-US" sz="800" b="1" dirty="0" smtClean="0">
                <a:solidFill>
                  <a:schemeClr val="bg1"/>
                </a:solidFill>
              </a:rPr>
              <a:t>7.3 </a:t>
            </a:r>
            <a:r>
              <a:rPr lang="he-IL" sz="800" b="1" dirty="0">
                <a:solidFill>
                  <a:schemeClr val="bg1"/>
                </a:solidFill>
              </a:rPr>
              <a:t>:</a:t>
            </a:r>
          </a:p>
          <a:p>
            <a:r>
              <a:rPr lang="he-IL" sz="800" b="1" dirty="0" smtClean="0">
                <a:solidFill>
                  <a:schemeClr val="bg1"/>
                </a:solidFill>
              </a:rPr>
              <a:t>                      #8915-9443-9898-9874-9463#</a:t>
            </a:r>
          </a:p>
        </p:txBody>
      </p:sp>
      <p:sp>
        <p:nvSpPr>
          <p:cNvPr id="52" name="Rectangle 62" descr="מודול רמוט&#10;01/01/12‏ - 01/07/12">
            <a:hlinkClick r:id="" action="ppaction://noaction"/>
          </p:cNvPr>
          <p:cNvSpPr>
            <a:spLocks noChangeArrowheads="1"/>
          </p:cNvSpPr>
          <p:nvPr/>
        </p:nvSpPr>
        <p:spPr bwMode="auto">
          <a:xfrm>
            <a:off x="3453569" y="3555013"/>
            <a:ext cx="1838511" cy="396065"/>
          </a:xfrm>
          <a:prstGeom prst="rect">
            <a:avLst/>
          </a:prstGeom>
          <a:solidFill>
            <a:schemeClr val="accent1"/>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a:r>
              <a:rPr lang="he-IL" sz="800" b="1" dirty="0" smtClean="0">
                <a:solidFill>
                  <a:schemeClr val="bg1"/>
                </a:solidFill>
              </a:rPr>
              <a:t>תנופה אזרחי </a:t>
            </a:r>
            <a:r>
              <a:rPr lang="he-IL" sz="800" b="1" dirty="0">
                <a:solidFill>
                  <a:schemeClr val="bg1"/>
                </a:solidFill>
              </a:rPr>
              <a:t>– </a:t>
            </a:r>
            <a:r>
              <a:rPr lang="he-IL" sz="800" b="1" dirty="0" smtClean="0">
                <a:solidFill>
                  <a:schemeClr val="bg1"/>
                </a:solidFill>
              </a:rPr>
              <a:t>גרסה </a:t>
            </a:r>
            <a:r>
              <a:rPr lang="en-US" sz="800" b="1" dirty="0" smtClean="0">
                <a:solidFill>
                  <a:schemeClr val="bg1"/>
                </a:solidFill>
              </a:rPr>
              <a:t>3.2 </a:t>
            </a:r>
            <a:r>
              <a:rPr lang="he-IL" sz="800" b="1" dirty="0" smtClean="0">
                <a:solidFill>
                  <a:schemeClr val="bg1"/>
                </a:solidFill>
              </a:rPr>
              <a:t>:</a:t>
            </a:r>
          </a:p>
          <a:p>
            <a:r>
              <a:rPr lang="he-IL" sz="800" b="1" dirty="0" smtClean="0">
                <a:solidFill>
                  <a:schemeClr val="bg1"/>
                </a:solidFill>
              </a:rPr>
              <a:t>                       #9446-9697# </a:t>
            </a:r>
          </a:p>
        </p:txBody>
      </p:sp>
      <p:sp>
        <p:nvSpPr>
          <p:cNvPr id="55" name="Rectangle 62" descr="מודול רמוט&#10;01/01/12‏ - 01/07/12">
            <a:hlinkClick r:id="" action="ppaction://noaction"/>
          </p:cNvPr>
          <p:cNvSpPr>
            <a:spLocks noChangeArrowheads="1"/>
          </p:cNvSpPr>
          <p:nvPr/>
        </p:nvSpPr>
        <p:spPr bwMode="auto">
          <a:xfrm>
            <a:off x="2038954" y="3987061"/>
            <a:ext cx="2893086" cy="396065"/>
          </a:xfrm>
          <a:prstGeom prst="rect">
            <a:avLst/>
          </a:prstGeom>
          <a:solidFill>
            <a:schemeClr val="tx2"/>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a:r>
              <a:rPr lang="he-IL" sz="800" b="1" dirty="0">
                <a:solidFill>
                  <a:schemeClr val="bg1"/>
                </a:solidFill>
              </a:rPr>
              <a:t>תנופה פלילי – גרסה </a:t>
            </a:r>
            <a:r>
              <a:rPr lang="en-US" sz="800" b="1" dirty="0" smtClean="0">
                <a:solidFill>
                  <a:schemeClr val="bg1"/>
                </a:solidFill>
              </a:rPr>
              <a:t>7.4 </a:t>
            </a:r>
            <a:r>
              <a:rPr lang="he-IL" sz="800" b="1" dirty="0">
                <a:solidFill>
                  <a:schemeClr val="bg1"/>
                </a:solidFill>
              </a:rPr>
              <a:t>:</a:t>
            </a:r>
          </a:p>
          <a:p>
            <a:r>
              <a:rPr lang="he-IL" sz="800" b="1" dirty="0" smtClean="0">
                <a:solidFill>
                  <a:schemeClr val="bg1"/>
                </a:solidFill>
              </a:rPr>
              <a:t>                        </a:t>
            </a:r>
            <a:r>
              <a:rPr lang="he-IL" sz="800" b="1" dirty="0">
                <a:solidFill>
                  <a:schemeClr val="bg1"/>
                </a:solidFill>
              </a:rPr>
              <a:t>#</a:t>
            </a:r>
            <a:r>
              <a:rPr lang="he-IL" sz="800" b="1" dirty="0" smtClean="0">
                <a:solidFill>
                  <a:schemeClr val="bg1"/>
                </a:solidFill>
              </a:rPr>
              <a:t>9450-9463-9696#</a:t>
            </a:r>
          </a:p>
        </p:txBody>
      </p:sp>
      <p:sp>
        <p:nvSpPr>
          <p:cNvPr id="58" name="Rectangle 62" descr="מודול רמוט&#10;01/01/12‏ - 01/07/12">
            <a:hlinkClick r:id="" action="ppaction://noaction"/>
          </p:cNvPr>
          <p:cNvSpPr>
            <a:spLocks noChangeArrowheads="1"/>
          </p:cNvSpPr>
          <p:nvPr/>
        </p:nvSpPr>
        <p:spPr bwMode="auto">
          <a:xfrm>
            <a:off x="683568" y="4419109"/>
            <a:ext cx="2448272" cy="396065"/>
          </a:xfrm>
          <a:prstGeom prst="rect">
            <a:avLst/>
          </a:prstGeom>
          <a:solidFill>
            <a:schemeClr val="accent1"/>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a:r>
              <a:rPr lang="he-IL" sz="800" b="1" dirty="0">
                <a:solidFill>
                  <a:schemeClr val="bg1"/>
                </a:solidFill>
              </a:rPr>
              <a:t>תנופה </a:t>
            </a:r>
            <a:r>
              <a:rPr lang="he-IL" sz="800" b="1" dirty="0" smtClean="0">
                <a:solidFill>
                  <a:schemeClr val="bg1"/>
                </a:solidFill>
              </a:rPr>
              <a:t>אזרחי </a:t>
            </a:r>
            <a:r>
              <a:rPr lang="he-IL" sz="800" b="1" dirty="0">
                <a:solidFill>
                  <a:schemeClr val="bg1"/>
                </a:solidFill>
              </a:rPr>
              <a:t>– גרסה </a:t>
            </a:r>
            <a:r>
              <a:rPr lang="en-US" sz="800" b="1" dirty="0" smtClean="0">
                <a:solidFill>
                  <a:schemeClr val="bg1"/>
                </a:solidFill>
              </a:rPr>
              <a:t>3.3 </a:t>
            </a:r>
            <a:r>
              <a:rPr lang="he-IL" sz="800" b="1" dirty="0">
                <a:solidFill>
                  <a:schemeClr val="bg1"/>
                </a:solidFill>
              </a:rPr>
              <a:t>:</a:t>
            </a:r>
          </a:p>
          <a:p>
            <a:r>
              <a:rPr lang="he-IL" sz="800" b="1" dirty="0" smtClean="0">
                <a:solidFill>
                  <a:schemeClr val="bg1"/>
                </a:solidFill>
              </a:rPr>
              <a:t>             #9697</a:t>
            </a:r>
            <a:r>
              <a:rPr lang="he-IL" sz="800" b="1" dirty="0">
                <a:solidFill>
                  <a:schemeClr val="bg1"/>
                </a:solidFill>
              </a:rPr>
              <a:t>#</a:t>
            </a:r>
            <a:endParaRPr lang="he-IL" sz="800" b="1" dirty="0" smtClean="0">
              <a:solidFill>
                <a:schemeClr val="bg1"/>
              </a:solidFill>
            </a:endParaRPr>
          </a:p>
        </p:txBody>
      </p:sp>
      <p:sp>
        <p:nvSpPr>
          <p:cNvPr id="60" name="Rectangle 62" descr="מודול רמוט&#10;01/01/12‏ - 01/07/12">
            <a:hlinkClick r:id="" action="ppaction://noaction"/>
          </p:cNvPr>
          <p:cNvSpPr>
            <a:spLocks noChangeArrowheads="1"/>
          </p:cNvSpPr>
          <p:nvPr/>
        </p:nvSpPr>
        <p:spPr bwMode="auto">
          <a:xfrm>
            <a:off x="683568" y="4851157"/>
            <a:ext cx="2195736" cy="396065"/>
          </a:xfrm>
          <a:prstGeom prst="rect">
            <a:avLst/>
          </a:prstGeom>
          <a:solidFill>
            <a:schemeClr val="tx2"/>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a:r>
              <a:rPr lang="he-IL" sz="800" b="1" dirty="0">
                <a:solidFill>
                  <a:schemeClr val="bg1"/>
                </a:solidFill>
              </a:rPr>
              <a:t>תנופה </a:t>
            </a:r>
            <a:r>
              <a:rPr lang="he-IL" sz="800" b="1" dirty="0" smtClean="0">
                <a:solidFill>
                  <a:schemeClr val="bg1"/>
                </a:solidFill>
              </a:rPr>
              <a:t>פלילי </a:t>
            </a:r>
            <a:r>
              <a:rPr lang="he-IL" sz="800" b="1" dirty="0">
                <a:solidFill>
                  <a:schemeClr val="bg1"/>
                </a:solidFill>
              </a:rPr>
              <a:t>– גרסה </a:t>
            </a:r>
            <a:r>
              <a:rPr lang="en-US" sz="800" b="1" dirty="0" smtClean="0">
                <a:solidFill>
                  <a:schemeClr val="bg1"/>
                </a:solidFill>
              </a:rPr>
              <a:t>7.5 </a:t>
            </a:r>
            <a:r>
              <a:rPr lang="he-IL" sz="800" b="1" dirty="0">
                <a:solidFill>
                  <a:schemeClr val="bg1"/>
                </a:solidFill>
              </a:rPr>
              <a:t>:</a:t>
            </a:r>
          </a:p>
          <a:p>
            <a:r>
              <a:rPr lang="he-IL" sz="800" b="1" dirty="0" smtClean="0">
                <a:solidFill>
                  <a:schemeClr val="bg1"/>
                </a:solidFill>
              </a:rPr>
              <a:t>               </a:t>
            </a:r>
            <a:r>
              <a:rPr lang="he-IL" sz="800" b="1" dirty="0">
                <a:solidFill>
                  <a:schemeClr val="bg1"/>
                </a:solidFill>
              </a:rPr>
              <a:t>#</a:t>
            </a:r>
            <a:r>
              <a:rPr lang="he-IL" sz="800" b="1" dirty="0" smtClean="0">
                <a:solidFill>
                  <a:schemeClr val="bg1"/>
                </a:solidFill>
              </a:rPr>
              <a:t>8913-8914-9340-8912#</a:t>
            </a:r>
          </a:p>
        </p:txBody>
      </p:sp>
      <p:sp>
        <p:nvSpPr>
          <p:cNvPr id="71" name="מלבן מעוגל 70"/>
          <p:cNvSpPr/>
          <p:nvPr/>
        </p:nvSpPr>
        <p:spPr>
          <a:xfrm>
            <a:off x="6610404" y="1092140"/>
            <a:ext cx="1523896" cy="859594"/>
          </a:xfrm>
          <a:prstGeom prst="roundRect">
            <a:avLst/>
          </a:prstGeom>
          <a:ln w="3175"/>
        </p:spPr>
        <p:style>
          <a:lnRef idx="1">
            <a:schemeClr val="dk1"/>
          </a:lnRef>
          <a:fillRef idx="2">
            <a:schemeClr val="dk1"/>
          </a:fillRef>
          <a:effectRef idx="1">
            <a:schemeClr val="dk1"/>
          </a:effectRef>
          <a:fontRef idx="minor">
            <a:schemeClr val="dk1"/>
          </a:fontRef>
        </p:style>
        <p:txBody>
          <a:bodyPr rtlCol="1" anchor="ctr"/>
          <a:lstStyle/>
          <a:p>
            <a:pPr marL="171450" indent="-171450" algn="ctr">
              <a:buFont typeface="Arial" panose="020B0604020202020204" pitchFamily="34" charset="0"/>
              <a:buChar char="•"/>
            </a:pPr>
            <a:r>
              <a:rPr lang="he-IL" sz="900" dirty="0" smtClean="0"/>
              <a:t>שדרוג ל-</a:t>
            </a:r>
            <a:r>
              <a:rPr lang="en-US" sz="900" dirty="0" smtClean="0"/>
              <a:t> CRM 9 </a:t>
            </a:r>
            <a:r>
              <a:rPr lang="he-IL" sz="900" dirty="0" smtClean="0"/>
              <a:t>ממשק </a:t>
            </a:r>
            <a:r>
              <a:rPr lang="en-US" sz="900" dirty="0" smtClean="0"/>
              <a:t>UNIFIED</a:t>
            </a:r>
            <a:endParaRPr lang="he-IL" sz="900" dirty="0"/>
          </a:p>
        </p:txBody>
      </p:sp>
      <p:cxnSp>
        <p:nvCxnSpPr>
          <p:cNvPr id="5" name="מחבר ישר 4"/>
          <p:cNvCxnSpPr>
            <a:stCxn id="71" idx="2"/>
            <a:endCxn id="46" idx="0"/>
          </p:cNvCxnSpPr>
          <p:nvPr/>
        </p:nvCxnSpPr>
        <p:spPr>
          <a:xfrm>
            <a:off x="7372352" y="1951734"/>
            <a:ext cx="2767" cy="757186"/>
          </a:xfrm>
          <a:prstGeom prst="line">
            <a:avLst/>
          </a:prstGeom>
          <a:ln w="3175">
            <a:solidFill>
              <a:schemeClr val="tx1">
                <a:lumMod val="50000"/>
                <a:lumOff val="50000"/>
              </a:schemeClr>
            </a:solidFill>
            <a:prstDash val="lgDashDotDot"/>
          </a:ln>
        </p:spPr>
        <p:style>
          <a:lnRef idx="1">
            <a:schemeClr val="accent1"/>
          </a:lnRef>
          <a:fillRef idx="0">
            <a:schemeClr val="accent1"/>
          </a:fillRef>
          <a:effectRef idx="0">
            <a:schemeClr val="accent1"/>
          </a:effectRef>
          <a:fontRef idx="minor">
            <a:schemeClr val="tx1"/>
          </a:fontRef>
        </p:style>
      </p:cxnSp>
      <p:sp>
        <p:nvSpPr>
          <p:cNvPr id="82" name="מלבן מעוגל 81"/>
          <p:cNvSpPr/>
          <p:nvPr/>
        </p:nvSpPr>
        <p:spPr>
          <a:xfrm>
            <a:off x="4499992" y="1092139"/>
            <a:ext cx="1967618" cy="859595"/>
          </a:xfrm>
          <a:prstGeom prst="roundRect">
            <a:avLst/>
          </a:prstGeom>
          <a:ln w="3175"/>
        </p:spPr>
        <p:style>
          <a:lnRef idx="1">
            <a:schemeClr val="dk1"/>
          </a:lnRef>
          <a:fillRef idx="2">
            <a:schemeClr val="dk1"/>
          </a:fillRef>
          <a:effectRef idx="1">
            <a:schemeClr val="dk1"/>
          </a:effectRef>
          <a:fontRef idx="minor">
            <a:schemeClr val="dk1"/>
          </a:fontRef>
        </p:style>
        <p:txBody>
          <a:bodyPr rtlCol="1" anchor="ctr"/>
          <a:lstStyle/>
          <a:p>
            <a:pPr marL="171450" indent="-171450">
              <a:buFont typeface="Arial" panose="020B0604020202020204" pitchFamily="34" charset="0"/>
              <a:buChar char="•"/>
            </a:pPr>
            <a:endParaRPr lang="he-IL" sz="900" dirty="0" smtClean="0"/>
          </a:p>
          <a:p>
            <a:pPr marL="171450" indent="-171450">
              <a:buFont typeface="Arial" panose="020B0604020202020204" pitchFamily="34" charset="0"/>
              <a:buChar char="•"/>
            </a:pPr>
            <a:r>
              <a:rPr lang="he-IL" sz="900" dirty="0" smtClean="0"/>
              <a:t>גרסת </a:t>
            </a:r>
            <a:r>
              <a:rPr lang="he-IL" sz="900" dirty="0" err="1" smtClean="0"/>
              <a:t>שו"שים</a:t>
            </a:r>
            <a:endParaRPr lang="en-US" sz="900" dirty="0"/>
          </a:p>
          <a:p>
            <a:pPr marL="171450" indent="-171450">
              <a:buFont typeface="Arial" panose="020B0604020202020204" pitchFamily="34" charset="0"/>
              <a:buChar char="•"/>
            </a:pPr>
            <a:r>
              <a:rPr lang="he-IL" sz="900" dirty="0" smtClean="0"/>
              <a:t>ניהול </a:t>
            </a:r>
            <a:r>
              <a:rPr lang="he-IL" sz="900" dirty="0"/>
              <a:t>מסמכים בתנופ"ה</a:t>
            </a:r>
            <a:endParaRPr lang="en-US" sz="900" dirty="0"/>
          </a:p>
          <a:p>
            <a:pPr marL="171450" indent="-171450">
              <a:buFont typeface="Arial" panose="020B0604020202020204" pitchFamily="34" charset="0"/>
              <a:buChar char="•"/>
            </a:pPr>
            <a:r>
              <a:rPr lang="he-IL" sz="900" dirty="0" smtClean="0"/>
              <a:t>ממשק </a:t>
            </a:r>
            <a:r>
              <a:rPr lang="he-IL" sz="900" dirty="0"/>
              <a:t>במ"ה - ממשק </a:t>
            </a:r>
            <a:r>
              <a:rPr lang="he-IL" sz="900" dirty="0" smtClean="0"/>
              <a:t>דיוור</a:t>
            </a:r>
            <a:endParaRPr lang="en-US" sz="900" dirty="0"/>
          </a:p>
          <a:p>
            <a:pPr marL="171450" indent="-171450">
              <a:buFont typeface="Arial" panose="020B0604020202020204" pitchFamily="34" charset="0"/>
              <a:buChar char="•"/>
            </a:pPr>
            <a:r>
              <a:rPr lang="he-IL" sz="900" dirty="0" smtClean="0"/>
              <a:t>ממשק </a:t>
            </a:r>
            <a:r>
              <a:rPr lang="he-IL" sz="900" dirty="0"/>
              <a:t>במ"ה - ממשק </a:t>
            </a:r>
            <a:r>
              <a:rPr lang="he-IL" sz="900" dirty="0" smtClean="0"/>
              <a:t>דיונים</a:t>
            </a:r>
            <a:endParaRPr lang="en-US" sz="900" dirty="0"/>
          </a:p>
        </p:txBody>
      </p:sp>
      <p:cxnSp>
        <p:nvCxnSpPr>
          <p:cNvPr id="83" name="מחבר ישר 82"/>
          <p:cNvCxnSpPr/>
          <p:nvPr/>
        </p:nvCxnSpPr>
        <p:spPr>
          <a:xfrm>
            <a:off x="5634159" y="1977605"/>
            <a:ext cx="1235" cy="731315"/>
          </a:xfrm>
          <a:prstGeom prst="line">
            <a:avLst/>
          </a:prstGeom>
          <a:ln>
            <a:solidFill>
              <a:schemeClr val="tx1">
                <a:lumMod val="50000"/>
                <a:lumOff val="50000"/>
              </a:schemeClr>
            </a:solidFill>
            <a:prstDash val="lgDashDotDot"/>
          </a:ln>
        </p:spPr>
        <p:style>
          <a:lnRef idx="1">
            <a:schemeClr val="accent1"/>
          </a:lnRef>
          <a:fillRef idx="0">
            <a:schemeClr val="accent1"/>
          </a:fillRef>
          <a:effectRef idx="0">
            <a:schemeClr val="accent1"/>
          </a:effectRef>
          <a:fontRef idx="minor">
            <a:schemeClr val="tx1"/>
          </a:fontRef>
        </p:style>
      </p:cxnSp>
      <p:sp>
        <p:nvSpPr>
          <p:cNvPr id="85" name="מלבן מעוגל 84"/>
          <p:cNvSpPr/>
          <p:nvPr/>
        </p:nvSpPr>
        <p:spPr>
          <a:xfrm>
            <a:off x="5764574" y="5319854"/>
            <a:ext cx="2263810" cy="1493522"/>
          </a:xfrm>
          <a:prstGeom prst="roundRect">
            <a:avLst/>
          </a:prstGeom>
          <a:ln w="3175"/>
        </p:spPr>
        <p:style>
          <a:lnRef idx="1">
            <a:schemeClr val="dk1"/>
          </a:lnRef>
          <a:fillRef idx="2">
            <a:schemeClr val="dk1"/>
          </a:fillRef>
          <a:effectRef idx="1">
            <a:schemeClr val="dk1"/>
          </a:effectRef>
          <a:fontRef idx="minor">
            <a:schemeClr val="dk1"/>
          </a:fontRef>
        </p:style>
        <p:txBody>
          <a:bodyPr rtlCol="1" anchor="ctr"/>
          <a:lstStyle/>
          <a:p>
            <a:endParaRPr lang="he-IL" sz="900" dirty="0" smtClean="0"/>
          </a:p>
          <a:p>
            <a:endParaRPr lang="he-IL" sz="900" dirty="0"/>
          </a:p>
          <a:p>
            <a:pPr marL="171450" indent="-171450">
              <a:buFont typeface="Arial" panose="020B0604020202020204" pitchFamily="34" charset="0"/>
              <a:buChar char="•"/>
            </a:pPr>
            <a:endParaRPr lang="he-IL" sz="900" dirty="0" smtClean="0"/>
          </a:p>
          <a:p>
            <a:pPr marL="171450" indent="-171450">
              <a:buFont typeface="Arial" panose="020B0604020202020204" pitchFamily="34" charset="0"/>
              <a:buChar char="•"/>
            </a:pPr>
            <a:r>
              <a:rPr lang="he-IL" sz="900" dirty="0" smtClean="0"/>
              <a:t>ניהול </a:t>
            </a:r>
            <a:r>
              <a:rPr lang="he-IL" sz="900" dirty="0"/>
              <a:t>מסמכים </a:t>
            </a:r>
            <a:r>
              <a:rPr lang="he-IL" sz="900" dirty="0" err="1" smtClean="0"/>
              <a:t>בתנופ"ה</a:t>
            </a:r>
            <a:r>
              <a:rPr lang="he-IL" sz="900" dirty="0" smtClean="0"/>
              <a:t> – שלב א</a:t>
            </a:r>
          </a:p>
          <a:p>
            <a:pPr marL="171450" indent="-171450">
              <a:buFont typeface="Arial" panose="020B0604020202020204" pitchFamily="34" charset="0"/>
              <a:buChar char="•"/>
            </a:pPr>
            <a:r>
              <a:rPr lang="he-IL" sz="900" dirty="0"/>
              <a:t>ממשק </a:t>
            </a:r>
            <a:r>
              <a:rPr lang="he-IL" sz="900" dirty="0" err="1"/>
              <a:t>במ"ה</a:t>
            </a:r>
            <a:r>
              <a:rPr lang="he-IL" sz="900" dirty="0"/>
              <a:t> - ממשק דיוור</a:t>
            </a:r>
          </a:p>
          <a:p>
            <a:pPr marL="171450" indent="-171450">
              <a:buFont typeface="Arial" panose="020B0604020202020204" pitchFamily="34" charset="0"/>
              <a:buChar char="•"/>
            </a:pPr>
            <a:r>
              <a:rPr lang="he-IL" sz="900" dirty="0"/>
              <a:t>ממשק </a:t>
            </a:r>
            <a:r>
              <a:rPr lang="he-IL" sz="900" dirty="0" err="1"/>
              <a:t>במ"ה</a:t>
            </a:r>
            <a:r>
              <a:rPr lang="he-IL" sz="900" dirty="0"/>
              <a:t> - ממשק דיונים</a:t>
            </a:r>
          </a:p>
          <a:p>
            <a:pPr marL="171450" indent="-171450">
              <a:buFont typeface="Arial" panose="020B0604020202020204" pitchFamily="34" charset="0"/>
              <a:buChar char="•"/>
            </a:pPr>
            <a:r>
              <a:rPr lang="he-IL" sz="900" dirty="0" smtClean="0"/>
              <a:t>ממשק </a:t>
            </a:r>
            <a:r>
              <a:rPr lang="he-IL" sz="900" dirty="0"/>
              <a:t>פרקליטות </a:t>
            </a:r>
            <a:r>
              <a:rPr lang="he-IL" sz="900" dirty="0" smtClean="0"/>
              <a:t>מנ"ע </a:t>
            </a:r>
            <a:endParaRPr lang="en-US" sz="900" dirty="0"/>
          </a:p>
          <a:p>
            <a:pPr marL="171450" indent="-171450">
              <a:buFont typeface="Arial" panose="020B0604020202020204" pitchFamily="34" charset="0"/>
              <a:buChar char="•"/>
            </a:pPr>
            <a:r>
              <a:rPr lang="he-IL" sz="900" dirty="0" smtClean="0"/>
              <a:t>איתור </a:t>
            </a:r>
            <a:r>
              <a:rPr lang="he-IL" sz="900" dirty="0"/>
              <a:t>התיק שלי/אפליקציית מנ"ע</a:t>
            </a:r>
          </a:p>
          <a:p>
            <a:endParaRPr lang="en-US" dirty="0"/>
          </a:p>
        </p:txBody>
      </p:sp>
      <p:cxnSp>
        <p:nvCxnSpPr>
          <p:cNvPr id="86" name="מחבר ישר 85"/>
          <p:cNvCxnSpPr/>
          <p:nvPr/>
        </p:nvCxnSpPr>
        <p:spPr>
          <a:xfrm flipH="1">
            <a:off x="6776968" y="3519030"/>
            <a:ext cx="954" cy="1728193"/>
          </a:xfrm>
          <a:prstGeom prst="line">
            <a:avLst/>
          </a:prstGeom>
          <a:ln w="3175">
            <a:solidFill>
              <a:schemeClr val="tx1">
                <a:lumMod val="50000"/>
                <a:lumOff val="50000"/>
              </a:schemeClr>
            </a:solidFill>
            <a:prstDash val="lgDashDotDot"/>
          </a:ln>
        </p:spPr>
        <p:style>
          <a:lnRef idx="1">
            <a:schemeClr val="accent1"/>
          </a:lnRef>
          <a:fillRef idx="0">
            <a:schemeClr val="accent1"/>
          </a:fillRef>
          <a:effectRef idx="0">
            <a:schemeClr val="accent1"/>
          </a:effectRef>
          <a:fontRef idx="minor">
            <a:schemeClr val="tx1"/>
          </a:fontRef>
        </p:style>
      </p:cxnSp>
      <p:sp>
        <p:nvSpPr>
          <p:cNvPr id="88" name="מלבן מעוגל 87"/>
          <p:cNvSpPr/>
          <p:nvPr/>
        </p:nvSpPr>
        <p:spPr>
          <a:xfrm>
            <a:off x="130724" y="5319854"/>
            <a:ext cx="2479984" cy="1492259"/>
          </a:xfrm>
          <a:prstGeom prst="roundRect">
            <a:avLst/>
          </a:prstGeom>
          <a:ln w="28575">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1" anchor="ctr"/>
          <a:lstStyle/>
          <a:p>
            <a:pPr marL="171450" indent="-171450">
              <a:buFont typeface="Arial" panose="020B0604020202020204" pitchFamily="34" charset="0"/>
              <a:buChar char="•"/>
            </a:pPr>
            <a:r>
              <a:rPr lang="he-IL" sz="900" dirty="0" smtClean="0"/>
              <a:t>תקנות </a:t>
            </a:r>
            <a:r>
              <a:rPr lang="he-IL" sz="900" dirty="0" err="1" smtClean="0"/>
              <a:t>סד"א</a:t>
            </a:r>
            <a:endParaRPr lang="he-IL" sz="900" dirty="0" smtClean="0"/>
          </a:p>
          <a:p>
            <a:pPr marL="171450" indent="-171450">
              <a:buFont typeface="Arial" panose="020B0604020202020204" pitchFamily="34" charset="0"/>
              <a:buChar char="•"/>
            </a:pPr>
            <a:r>
              <a:rPr lang="he-IL" sz="900" dirty="0" smtClean="0"/>
              <a:t>ממשק </a:t>
            </a:r>
            <a:r>
              <a:rPr lang="he-IL" sz="900" dirty="0" err="1" smtClean="0"/>
              <a:t>מרכב"ה</a:t>
            </a:r>
            <a:r>
              <a:rPr lang="he-IL" sz="900" dirty="0" smtClean="0"/>
              <a:t> הוראות ביצוע</a:t>
            </a:r>
          </a:p>
          <a:p>
            <a:pPr marL="171450" indent="-171450">
              <a:buFont typeface="Arial" panose="020B0604020202020204" pitchFamily="34" charset="0"/>
              <a:buChar char="•"/>
            </a:pPr>
            <a:r>
              <a:rPr lang="he-IL" sz="900" dirty="0"/>
              <a:t> </a:t>
            </a:r>
            <a:r>
              <a:rPr lang="he-IL" sz="900" dirty="0" err="1"/>
              <a:t>שו"שים</a:t>
            </a:r>
            <a:endParaRPr lang="he-IL" sz="900" dirty="0"/>
          </a:p>
          <a:p>
            <a:pPr marL="171450" indent="-171450">
              <a:buFont typeface="Arial" panose="020B0604020202020204" pitchFamily="34" charset="0"/>
              <a:buChar char="•"/>
            </a:pPr>
            <a:endParaRPr lang="en-US" sz="900" dirty="0"/>
          </a:p>
        </p:txBody>
      </p:sp>
      <p:sp>
        <p:nvSpPr>
          <p:cNvPr id="101" name="מלבן מעוגל 100"/>
          <p:cNvSpPr/>
          <p:nvPr/>
        </p:nvSpPr>
        <p:spPr>
          <a:xfrm>
            <a:off x="2664449" y="5319854"/>
            <a:ext cx="2726888" cy="1492259"/>
          </a:xfrm>
          <a:prstGeom prst="roundRect">
            <a:avLst/>
          </a:prstGeom>
          <a:ln w="28575">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1" anchor="ctr"/>
          <a:lstStyle/>
          <a:p>
            <a:pPr marL="171450" indent="-171450">
              <a:buFont typeface="Arial" panose="020B0604020202020204" pitchFamily="34" charset="0"/>
              <a:buChar char="•"/>
            </a:pPr>
            <a:endParaRPr lang="he-IL" sz="900" dirty="0" smtClean="0"/>
          </a:p>
          <a:p>
            <a:pPr marL="171450" indent="-171450">
              <a:buFont typeface="Arial" panose="020B0604020202020204" pitchFamily="34" charset="0"/>
              <a:buChar char="•"/>
            </a:pPr>
            <a:endParaRPr lang="he-IL" sz="900" dirty="0"/>
          </a:p>
          <a:p>
            <a:pPr marL="171450" indent="-171450">
              <a:buFont typeface="Arial" panose="020B0604020202020204" pitchFamily="34" charset="0"/>
              <a:buChar char="•"/>
            </a:pPr>
            <a:r>
              <a:rPr lang="he-IL" sz="900" dirty="0"/>
              <a:t>שדרוג ל-</a:t>
            </a:r>
            <a:r>
              <a:rPr lang="en-US" sz="900" dirty="0"/>
              <a:t> CRM 9 </a:t>
            </a:r>
            <a:r>
              <a:rPr lang="he-IL" sz="900" dirty="0"/>
              <a:t>ממשק </a:t>
            </a:r>
            <a:r>
              <a:rPr lang="en-US" sz="900" dirty="0" smtClean="0"/>
              <a:t>UNIFIED</a:t>
            </a:r>
            <a:endParaRPr lang="he-IL" sz="900" dirty="0" smtClean="0"/>
          </a:p>
          <a:p>
            <a:pPr marL="171450" indent="-171450">
              <a:buFont typeface="Arial" panose="020B0604020202020204" pitchFamily="34" charset="0"/>
              <a:buChar char="•"/>
            </a:pPr>
            <a:r>
              <a:rPr lang="he-IL" sz="900" dirty="0"/>
              <a:t>נ</a:t>
            </a:r>
            <a:r>
              <a:rPr lang="he-IL" sz="900" dirty="0" smtClean="0"/>
              <a:t>יהול </a:t>
            </a:r>
            <a:r>
              <a:rPr lang="he-IL" sz="900" dirty="0"/>
              <a:t>מסמכים </a:t>
            </a:r>
            <a:r>
              <a:rPr lang="he-IL" sz="900" dirty="0" err="1"/>
              <a:t>בתנופ"ה</a:t>
            </a:r>
            <a:r>
              <a:rPr lang="he-IL" sz="900" dirty="0"/>
              <a:t>– שלב </a:t>
            </a:r>
            <a:r>
              <a:rPr lang="he-IL" sz="900" dirty="0" smtClean="0"/>
              <a:t>ב</a:t>
            </a:r>
          </a:p>
          <a:p>
            <a:pPr marL="171450" indent="-171450">
              <a:buFont typeface="Arial" panose="020B0604020202020204" pitchFamily="34" charset="0"/>
              <a:buChar char="•"/>
            </a:pPr>
            <a:r>
              <a:rPr lang="he-IL" sz="900" dirty="0"/>
              <a:t>הסבת מח"ש למערכת </a:t>
            </a:r>
            <a:r>
              <a:rPr lang="he-IL" sz="900" dirty="0" err="1"/>
              <a:t>תנופ"ה</a:t>
            </a:r>
            <a:r>
              <a:rPr lang="he-IL" sz="900" dirty="0"/>
              <a:t> - שלב ב</a:t>
            </a:r>
            <a:r>
              <a:rPr lang="he-IL" sz="900" dirty="0" smtClean="0"/>
              <a:t>'</a:t>
            </a:r>
            <a:endParaRPr lang="en-US" sz="900" dirty="0"/>
          </a:p>
          <a:p>
            <a:pPr marL="171450" indent="-171450">
              <a:buFont typeface="Arial" panose="020B0604020202020204" pitchFamily="34" charset="0"/>
              <a:buChar char="•"/>
            </a:pPr>
            <a:r>
              <a:rPr lang="he-IL" sz="900" dirty="0" smtClean="0"/>
              <a:t>פריסת </a:t>
            </a:r>
            <a:r>
              <a:rPr lang="he-IL" sz="900" dirty="0" err="1" smtClean="0"/>
              <a:t>עררים</a:t>
            </a:r>
            <a:endParaRPr lang="he-IL" sz="900" dirty="0" smtClean="0"/>
          </a:p>
          <a:p>
            <a:pPr marL="171450" indent="-171450">
              <a:buFont typeface="Arial" panose="020B0604020202020204" pitchFamily="34" charset="0"/>
              <a:buChar char="•"/>
            </a:pPr>
            <a:r>
              <a:rPr lang="he-IL" sz="900" dirty="0"/>
              <a:t>תיק חקירה </a:t>
            </a:r>
            <a:r>
              <a:rPr lang="he-IL" sz="900" dirty="0" smtClean="0"/>
              <a:t>דיגיטלי</a:t>
            </a:r>
          </a:p>
          <a:p>
            <a:pPr marL="171450" indent="-171450">
              <a:buFont typeface="Arial" panose="020B0604020202020204" pitchFamily="34" charset="0"/>
              <a:buChar char="•"/>
            </a:pPr>
            <a:r>
              <a:rPr lang="he-IL" sz="900" dirty="0" smtClean="0"/>
              <a:t>ממשק </a:t>
            </a:r>
            <a:r>
              <a:rPr lang="he-IL" sz="900" dirty="0"/>
              <a:t>פרקליטות </a:t>
            </a:r>
            <a:r>
              <a:rPr lang="he-IL" sz="900" dirty="0" err="1" smtClean="0"/>
              <a:t>לנש"מ</a:t>
            </a:r>
            <a:endParaRPr lang="he-IL" sz="900" dirty="0" smtClean="0"/>
          </a:p>
          <a:p>
            <a:pPr marL="171450" indent="-171450">
              <a:buFont typeface="Arial" panose="020B0604020202020204" pitchFamily="34" charset="0"/>
              <a:buChar char="•"/>
            </a:pPr>
            <a:r>
              <a:rPr lang="he-IL" sz="900" dirty="0" smtClean="0"/>
              <a:t>ממשק </a:t>
            </a:r>
            <a:r>
              <a:rPr lang="he-IL" sz="900" dirty="0"/>
              <a:t>שב"ס</a:t>
            </a:r>
            <a:endParaRPr lang="en-US" sz="900" dirty="0"/>
          </a:p>
          <a:p>
            <a:pPr marL="171450" indent="-171450">
              <a:buFont typeface="Arial" panose="020B0604020202020204" pitchFamily="34" charset="0"/>
              <a:buChar char="•"/>
            </a:pPr>
            <a:r>
              <a:rPr lang="he-IL" sz="900" dirty="0"/>
              <a:t>אתר חיצוני להעברת חומרים לסנגור</a:t>
            </a:r>
            <a:endParaRPr lang="en-US" sz="900" dirty="0"/>
          </a:p>
          <a:p>
            <a:pPr marL="171450" indent="-171450">
              <a:buFont typeface="Arial" panose="020B0604020202020204" pitchFamily="34" charset="0"/>
              <a:buChar char="•"/>
            </a:pPr>
            <a:r>
              <a:rPr lang="he-IL" sz="900" dirty="0" err="1" smtClean="0"/>
              <a:t>שו"שים</a:t>
            </a:r>
            <a:endParaRPr lang="he-IL" sz="900" dirty="0" smtClean="0"/>
          </a:p>
          <a:p>
            <a:endParaRPr lang="en-US" sz="900" dirty="0"/>
          </a:p>
        </p:txBody>
      </p:sp>
      <p:sp>
        <p:nvSpPr>
          <p:cNvPr id="120" name="TextBox 119"/>
          <p:cNvSpPr txBox="1"/>
          <p:nvPr/>
        </p:nvSpPr>
        <p:spPr>
          <a:xfrm>
            <a:off x="6660232" y="1094547"/>
            <a:ext cx="1056665" cy="246221"/>
          </a:xfrm>
          <a:prstGeom prst="rect">
            <a:avLst/>
          </a:prstGeom>
          <a:noFill/>
        </p:spPr>
        <p:txBody>
          <a:bodyPr wrap="square" rtlCol="1">
            <a:spAutoFit/>
          </a:bodyPr>
          <a:lstStyle/>
          <a:p>
            <a:r>
              <a:rPr lang="he-IL" sz="1000" b="1" dirty="0" smtClean="0"/>
              <a:t>גרסה אזרחי </a:t>
            </a:r>
            <a:r>
              <a:rPr lang="en-US" sz="1000" b="1" dirty="0" smtClean="0"/>
              <a:t>3.0</a:t>
            </a:r>
            <a:endParaRPr lang="he-IL" sz="1000" b="1" dirty="0"/>
          </a:p>
        </p:txBody>
      </p:sp>
      <p:sp>
        <p:nvSpPr>
          <p:cNvPr id="121" name="TextBox 120"/>
          <p:cNvSpPr txBox="1"/>
          <p:nvPr/>
        </p:nvSpPr>
        <p:spPr>
          <a:xfrm>
            <a:off x="4907763" y="1094547"/>
            <a:ext cx="1056665" cy="246221"/>
          </a:xfrm>
          <a:prstGeom prst="rect">
            <a:avLst/>
          </a:prstGeom>
          <a:noFill/>
        </p:spPr>
        <p:txBody>
          <a:bodyPr wrap="square" rtlCol="1">
            <a:spAutoFit/>
          </a:bodyPr>
          <a:lstStyle/>
          <a:p>
            <a:r>
              <a:rPr lang="he-IL" sz="1000" b="1" dirty="0" smtClean="0"/>
              <a:t>גרסה אזרחי </a:t>
            </a:r>
            <a:r>
              <a:rPr lang="en-US" sz="1000" b="1" dirty="0" smtClean="0"/>
              <a:t>3.1</a:t>
            </a:r>
            <a:endParaRPr lang="he-IL" sz="1000" b="1" dirty="0"/>
          </a:p>
        </p:txBody>
      </p:sp>
      <p:sp>
        <p:nvSpPr>
          <p:cNvPr id="124" name="TextBox 123"/>
          <p:cNvSpPr txBox="1"/>
          <p:nvPr/>
        </p:nvSpPr>
        <p:spPr>
          <a:xfrm>
            <a:off x="6366851" y="5359738"/>
            <a:ext cx="1056665" cy="246221"/>
          </a:xfrm>
          <a:prstGeom prst="rect">
            <a:avLst/>
          </a:prstGeom>
          <a:noFill/>
        </p:spPr>
        <p:txBody>
          <a:bodyPr wrap="square" rtlCol="1">
            <a:spAutoFit/>
          </a:bodyPr>
          <a:lstStyle/>
          <a:p>
            <a:r>
              <a:rPr lang="he-IL" sz="1000" b="1" dirty="0" smtClean="0"/>
              <a:t>גרסה פלילי </a:t>
            </a:r>
            <a:r>
              <a:rPr lang="en-US" sz="1000" b="1" dirty="0" smtClean="0"/>
              <a:t>7.3</a:t>
            </a:r>
            <a:endParaRPr lang="he-IL" sz="1000" b="1" dirty="0"/>
          </a:p>
        </p:txBody>
      </p:sp>
      <p:sp>
        <p:nvSpPr>
          <p:cNvPr id="126" name="TextBox 125"/>
          <p:cNvSpPr txBox="1"/>
          <p:nvPr/>
        </p:nvSpPr>
        <p:spPr>
          <a:xfrm>
            <a:off x="3566473" y="5290166"/>
            <a:ext cx="1056665" cy="400110"/>
          </a:xfrm>
          <a:prstGeom prst="rect">
            <a:avLst/>
          </a:prstGeom>
          <a:noFill/>
        </p:spPr>
        <p:txBody>
          <a:bodyPr wrap="square" rtlCol="1">
            <a:spAutoFit/>
          </a:bodyPr>
          <a:lstStyle/>
          <a:p>
            <a:r>
              <a:rPr lang="he-IL" sz="1000" b="1" dirty="0" smtClean="0"/>
              <a:t>דרישות פלילי</a:t>
            </a:r>
          </a:p>
          <a:p>
            <a:endParaRPr lang="he-IL" sz="1000" b="1" dirty="0"/>
          </a:p>
        </p:txBody>
      </p:sp>
      <p:sp>
        <p:nvSpPr>
          <p:cNvPr id="127" name="TextBox 126"/>
          <p:cNvSpPr txBox="1"/>
          <p:nvPr/>
        </p:nvSpPr>
        <p:spPr>
          <a:xfrm>
            <a:off x="797852" y="5285010"/>
            <a:ext cx="1056665" cy="246221"/>
          </a:xfrm>
          <a:prstGeom prst="rect">
            <a:avLst/>
          </a:prstGeom>
          <a:noFill/>
        </p:spPr>
        <p:txBody>
          <a:bodyPr wrap="square" rtlCol="1">
            <a:spAutoFit/>
          </a:bodyPr>
          <a:lstStyle/>
          <a:p>
            <a:r>
              <a:rPr lang="he-IL" sz="1000" b="1" dirty="0" smtClean="0"/>
              <a:t>דרישות אזרחי</a:t>
            </a:r>
            <a:endParaRPr lang="he-IL" sz="1000" b="1" dirty="0"/>
          </a:p>
        </p:txBody>
      </p:sp>
      <p:grpSp>
        <p:nvGrpSpPr>
          <p:cNvPr id="97" name="קבוצה 2"/>
          <p:cNvGrpSpPr/>
          <p:nvPr/>
        </p:nvGrpSpPr>
        <p:grpSpPr>
          <a:xfrm>
            <a:off x="15271" y="21665"/>
            <a:ext cx="2915816" cy="990161"/>
            <a:chOff x="167399" y="129834"/>
            <a:chExt cx="2216494" cy="905234"/>
          </a:xfrm>
        </p:grpSpPr>
        <p:sp>
          <p:nvSpPr>
            <p:cNvPr id="98" name="מלבן 5"/>
            <p:cNvSpPr/>
            <p:nvPr/>
          </p:nvSpPr>
          <p:spPr>
            <a:xfrm>
              <a:off x="167399" y="181436"/>
              <a:ext cx="2216494" cy="853632"/>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prstClr val="white"/>
                </a:solidFill>
              </a:endParaRPr>
            </a:p>
          </p:txBody>
        </p:sp>
        <p:sp>
          <p:nvSpPr>
            <p:cNvPr id="99" name="TextBox 7"/>
            <p:cNvSpPr txBox="1"/>
            <p:nvPr/>
          </p:nvSpPr>
          <p:spPr>
            <a:xfrm>
              <a:off x="727922" y="129834"/>
              <a:ext cx="1655971" cy="230832"/>
            </a:xfrm>
            <a:prstGeom prst="rect">
              <a:avLst/>
            </a:prstGeom>
            <a:noFill/>
          </p:spPr>
          <p:txBody>
            <a:bodyPr wrap="square" rtlCol="1">
              <a:spAutoFit/>
            </a:bodyPr>
            <a:lstStyle/>
            <a:p>
              <a:r>
                <a:rPr lang="he-IL" sz="900" b="1" u="sng" dirty="0">
                  <a:solidFill>
                    <a:prstClr val="black"/>
                  </a:solidFill>
                </a:rPr>
                <a:t>מקרא:</a:t>
              </a:r>
            </a:p>
          </p:txBody>
        </p:sp>
      </p:grpSp>
      <p:sp>
        <p:nvSpPr>
          <p:cNvPr id="105" name="Rectangle 52" descr="מודול רמוט&#10;01/01/12‏ - 01/07/12">
            <a:hlinkClick r:id="" action="ppaction://noaction"/>
          </p:cNvPr>
          <p:cNvSpPr>
            <a:spLocks noChangeArrowheads="1"/>
          </p:cNvSpPr>
          <p:nvPr/>
        </p:nvSpPr>
        <p:spPr bwMode="auto">
          <a:xfrm>
            <a:off x="972414" y="123433"/>
            <a:ext cx="1470180" cy="241735"/>
          </a:xfrm>
          <a:prstGeom prst="rect">
            <a:avLst/>
          </a:prstGeom>
          <a:solidFill>
            <a:srgbClr val="002060"/>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fontAlgn="base">
              <a:spcBef>
                <a:spcPct val="0"/>
              </a:spcBef>
              <a:spcAft>
                <a:spcPct val="0"/>
              </a:spcAft>
            </a:pPr>
            <a:r>
              <a:rPr lang="he-IL" sz="800" dirty="0">
                <a:solidFill>
                  <a:prstClr val="white"/>
                </a:solidFill>
                <a:latin typeface="Arial" pitchFamily="34" charset="0"/>
              </a:rPr>
              <a:t>דרישה </a:t>
            </a:r>
            <a:r>
              <a:rPr lang="he-IL" sz="800" dirty="0" smtClean="0">
                <a:solidFill>
                  <a:prstClr val="white"/>
                </a:solidFill>
                <a:latin typeface="Arial" pitchFamily="34" charset="0"/>
              </a:rPr>
              <a:t>חדשה תנופה פלילי </a:t>
            </a:r>
            <a:r>
              <a:rPr lang="he-IL" sz="800" dirty="0">
                <a:solidFill>
                  <a:prstClr val="white"/>
                </a:solidFill>
                <a:latin typeface="Arial" pitchFamily="34" charset="0"/>
              </a:rPr>
              <a:t>2020</a:t>
            </a:r>
          </a:p>
        </p:txBody>
      </p:sp>
      <p:sp>
        <p:nvSpPr>
          <p:cNvPr id="107" name="Rectangle 52" descr="מודול רמוט&#10;01/01/12‏ - 01/07/12">
            <a:hlinkClick r:id="" action="ppaction://noaction"/>
          </p:cNvPr>
          <p:cNvSpPr>
            <a:spLocks noChangeArrowheads="1"/>
          </p:cNvSpPr>
          <p:nvPr/>
        </p:nvSpPr>
        <p:spPr bwMode="auto">
          <a:xfrm>
            <a:off x="974253" y="427238"/>
            <a:ext cx="1463254" cy="227867"/>
          </a:xfrm>
          <a:prstGeom prst="rect">
            <a:avLst/>
          </a:prstGeom>
          <a:solidFill>
            <a:schemeClr val="accent1"/>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fontAlgn="base">
              <a:spcBef>
                <a:spcPct val="0"/>
              </a:spcBef>
              <a:spcAft>
                <a:spcPct val="0"/>
              </a:spcAft>
            </a:pPr>
            <a:r>
              <a:rPr lang="he-IL" sz="800" dirty="0">
                <a:solidFill>
                  <a:prstClr val="white"/>
                </a:solidFill>
                <a:latin typeface="Arial" pitchFamily="34" charset="0"/>
              </a:rPr>
              <a:t>דרישה חדשה תנופה </a:t>
            </a:r>
            <a:r>
              <a:rPr lang="he-IL" sz="800" dirty="0" smtClean="0">
                <a:solidFill>
                  <a:prstClr val="white"/>
                </a:solidFill>
                <a:latin typeface="Arial" pitchFamily="34" charset="0"/>
              </a:rPr>
              <a:t>אזרחי </a:t>
            </a:r>
            <a:r>
              <a:rPr lang="he-IL" sz="800" dirty="0">
                <a:solidFill>
                  <a:prstClr val="white"/>
                </a:solidFill>
                <a:latin typeface="Arial" pitchFamily="34" charset="0"/>
              </a:rPr>
              <a:t>2020</a:t>
            </a:r>
          </a:p>
        </p:txBody>
      </p:sp>
      <p:cxnSp>
        <p:nvCxnSpPr>
          <p:cNvPr id="12" name="מחבר חץ ישר 11"/>
          <p:cNvCxnSpPr/>
          <p:nvPr/>
        </p:nvCxnSpPr>
        <p:spPr>
          <a:xfrm flipH="1">
            <a:off x="262300" y="4637191"/>
            <a:ext cx="340354"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84" name="מחבר חץ ישר 83"/>
          <p:cNvCxnSpPr/>
          <p:nvPr/>
        </p:nvCxnSpPr>
        <p:spPr>
          <a:xfrm flipH="1">
            <a:off x="262300" y="5049189"/>
            <a:ext cx="340354"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93961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קבילית 6"/>
          <p:cNvSpPr/>
          <p:nvPr/>
        </p:nvSpPr>
        <p:spPr>
          <a:xfrm>
            <a:off x="6566108" y="-1"/>
            <a:ext cx="2836088" cy="458675"/>
          </a:xfrm>
          <a:prstGeom prst="parallelogram">
            <a:avLst/>
          </a:prstGeom>
          <a:solidFill>
            <a:srgbClr val="00A2A3"/>
          </a:solidFill>
          <a:ln>
            <a:noFill/>
          </a:ln>
        </p:spPr>
        <p:style>
          <a:lnRef idx="2">
            <a:schemeClr val="accent5">
              <a:shade val="50000"/>
            </a:schemeClr>
          </a:lnRef>
          <a:fillRef idx="1">
            <a:schemeClr val="accent5"/>
          </a:fillRef>
          <a:effectRef idx="0">
            <a:schemeClr val="accent5"/>
          </a:effectRef>
          <a:fontRef idx="minor">
            <a:schemeClr val="lt1"/>
          </a:fontRef>
        </p:style>
        <p:txBody>
          <a:bodyPr rtlCol="1" anchor="ctr"/>
          <a:lstStyle/>
          <a:p>
            <a:r>
              <a:rPr lang="he-IL" sz="2000" b="1" dirty="0" smtClean="0"/>
              <a:t>תכנית אב 2020</a:t>
            </a:r>
            <a:endParaRPr lang="he-IL" sz="2000" b="1" dirty="0"/>
          </a:p>
        </p:txBody>
      </p:sp>
      <p:grpSp>
        <p:nvGrpSpPr>
          <p:cNvPr id="11" name="קבוצה 47"/>
          <p:cNvGrpSpPr/>
          <p:nvPr/>
        </p:nvGrpSpPr>
        <p:grpSpPr>
          <a:xfrm>
            <a:off x="108597" y="1433448"/>
            <a:ext cx="8501310" cy="396568"/>
            <a:chOff x="108597" y="1508026"/>
            <a:chExt cx="8501310" cy="396568"/>
          </a:xfrm>
        </p:grpSpPr>
        <p:sp>
          <p:nvSpPr>
            <p:cNvPr id="49" name="Rectangle 77" descr="ינואר"/>
            <p:cNvSpPr>
              <a:spLocks noChangeArrowheads="1"/>
            </p:cNvSpPr>
            <p:nvPr/>
          </p:nvSpPr>
          <p:spPr bwMode="auto">
            <a:xfrm>
              <a:off x="7608940" y="1508026"/>
              <a:ext cx="276655"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ינואר</a:t>
              </a:r>
              <a:endParaRPr lang="he-IL" dirty="0" smtClean="0">
                <a:solidFill>
                  <a:prstClr val="black"/>
                </a:solidFill>
                <a:latin typeface="Arial" pitchFamily="34" charset="0"/>
              </a:endParaRPr>
            </a:p>
          </p:txBody>
        </p:sp>
        <p:sp>
          <p:nvSpPr>
            <p:cNvPr id="50" name="Freeform 76"/>
            <p:cNvSpPr>
              <a:spLocks noChangeArrowheads="1"/>
            </p:cNvSpPr>
            <p:nvPr/>
          </p:nvSpPr>
          <p:spPr bwMode="auto">
            <a:xfrm>
              <a:off x="7894816"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51" name="Rectangle 75" descr="פברואר"/>
            <p:cNvSpPr>
              <a:spLocks noChangeArrowheads="1"/>
            </p:cNvSpPr>
            <p:nvPr/>
          </p:nvSpPr>
          <p:spPr bwMode="auto">
            <a:xfrm>
              <a:off x="6871193" y="1508026"/>
              <a:ext cx="396539"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פברואר</a:t>
              </a:r>
              <a:endParaRPr lang="he-IL" dirty="0" smtClean="0">
                <a:solidFill>
                  <a:prstClr val="black"/>
                </a:solidFill>
                <a:latin typeface="Arial" pitchFamily="34" charset="0"/>
              </a:endParaRPr>
            </a:p>
          </p:txBody>
        </p:sp>
        <p:sp>
          <p:nvSpPr>
            <p:cNvPr id="53" name="Freeform 74"/>
            <p:cNvSpPr>
              <a:spLocks noChangeArrowheads="1"/>
            </p:cNvSpPr>
            <p:nvPr/>
          </p:nvSpPr>
          <p:spPr bwMode="auto">
            <a:xfrm>
              <a:off x="7276954"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54" name="Rectangle 73" descr="מרץ"/>
            <p:cNvSpPr>
              <a:spLocks noChangeArrowheads="1"/>
            </p:cNvSpPr>
            <p:nvPr/>
          </p:nvSpPr>
          <p:spPr bwMode="auto">
            <a:xfrm>
              <a:off x="6465433" y="1508026"/>
              <a:ext cx="230546"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מרץ</a:t>
              </a:r>
              <a:endParaRPr lang="he-IL" dirty="0" smtClean="0">
                <a:solidFill>
                  <a:prstClr val="black"/>
                </a:solidFill>
                <a:latin typeface="Arial" pitchFamily="34" charset="0"/>
              </a:endParaRPr>
            </a:p>
          </p:txBody>
        </p:sp>
        <p:sp>
          <p:nvSpPr>
            <p:cNvPr id="56" name="Freeform 72"/>
            <p:cNvSpPr>
              <a:spLocks noChangeArrowheads="1"/>
            </p:cNvSpPr>
            <p:nvPr/>
          </p:nvSpPr>
          <p:spPr bwMode="auto">
            <a:xfrm>
              <a:off x="6705200"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57" name="Rectangle 71" descr="אפריל"/>
            <p:cNvSpPr>
              <a:spLocks noChangeArrowheads="1"/>
            </p:cNvSpPr>
            <p:nvPr/>
          </p:nvSpPr>
          <p:spPr bwMode="auto">
            <a:xfrm>
              <a:off x="5764574" y="1508026"/>
              <a:ext cx="322764"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smtClean="0">
                  <a:solidFill>
                    <a:srgbClr val="8EA3BD"/>
                  </a:solidFill>
                  <a:latin typeface="Arial" pitchFamily="34" charset="0"/>
                </a:rPr>
                <a:t>אפריל</a:t>
              </a:r>
              <a:endParaRPr lang="he-IL" smtClean="0">
                <a:solidFill>
                  <a:prstClr val="black"/>
                </a:solidFill>
                <a:latin typeface="Arial" pitchFamily="34" charset="0"/>
              </a:endParaRPr>
            </a:p>
          </p:txBody>
        </p:sp>
        <p:sp>
          <p:nvSpPr>
            <p:cNvPr id="59" name="Freeform 70"/>
            <p:cNvSpPr>
              <a:spLocks noChangeArrowheads="1"/>
            </p:cNvSpPr>
            <p:nvPr/>
          </p:nvSpPr>
          <p:spPr bwMode="auto">
            <a:xfrm>
              <a:off x="6096560"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61" name="Rectangle 69" descr="יוני"/>
            <p:cNvSpPr>
              <a:spLocks noChangeArrowheads="1"/>
            </p:cNvSpPr>
            <p:nvPr/>
          </p:nvSpPr>
          <p:spPr bwMode="auto">
            <a:xfrm>
              <a:off x="4713285" y="1508026"/>
              <a:ext cx="165993"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יוני</a:t>
              </a:r>
              <a:endParaRPr lang="he-IL" dirty="0" smtClean="0">
                <a:solidFill>
                  <a:prstClr val="black"/>
                </a:solidFill>
                <a:latin typeface="Arial" pitchFamily="34" charset="0"/>
              </a:endParaRPr>
            </a:p>
          </p:txBody>
        </p:sp>
        <p:sp>
          <p:nvSpPr>
            <p:cNvPr id="62" name="Freeform 68"/>
            <p:cNvSpPr>
              <a:spLocks noChangeArrowheads="1"/>
            </p:cNvSpPr>
            <p:nvPr/>
          </p:nvSpPr>
          <p:spPr bwMode="auto">
            <a:xfrm>
              <a:off x="4888500"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63" name="Freeform 66"/>
            <p:cNvSpPr>
              <a:spLocks noChangeArrowheads="1"/>
            </p:cNvSpPr>
            <p:nvPr/>
          </p:nvSpPr>
          <p:spPr bwMode="auto">
            <a:xfrm>
              <a:off x="4298303"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65" name="Rectangle 65" descr="אוגוסט"/>
            <p:cNvSpPr>
              <a:spLocks noChangeArrowheads="1"/>
            </p:cNvSpPr>
            <p:nvPr/>
          </p:nvSpPr>
          <p:spPr bwMode="auto">
            <a:xfrm>
              <a:off x="3311567" y="1508026"/>
              <a:ext cx="359651"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smtClean="0">
                  <a:solidFill>
                    <a:srgbClr val="8EA3BD"/>
                  </a:solidFill>
                  <a:latin typeface="Arial" pitchFamily="34" charset="0"/>
                </a:rPr>
                <a:t>אוגוסט</a:t>
              </a:r>
              <a:endParaRPr lang="he-IL" smtClean="0">
                <a:solidFill>
                  <a:prstClr val="black"/>
                </a:solidFill>
                <a:latin typeface="Arial" pitchFamily="34" charset="0"/>
              </a:endParaRPr>
            </a:p>
          </p:txBody>
        </p:sp>
        <p:sp>
          <p:nvSpPr>
            <p:cNvPr id="66" name="Freeform 64"/>
            <p:cNvSpPr>
              <a:spLocks noChangeArrowheads="1"/>
            </p:cNvSpPr>
            <p:nvPr/>
          </p:nvSpPr>
          <p:spPr bwMode="auto">
            <a:xfrm>
              <a:off x="3680440"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67" name="Rectangle 63" descr="ספטמבר"/>
            <p:cNvSpPr>
              <a:spLocks noChangeArrowheads="1"/>
            </p:cNvSpPr>
            <p:nvPr/>
          </p:nvSpPr>
          <p:spPr bwMode="auto">
            <a:xfrm>
              <a:off x="2610708" y="1508026"/>
              <a:ext cx="451870"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ספטמבר</a:t>
              </a:r>
              <a:endParaRPr lang="he-IL" dirty="0" smtClean="0">
                <a:solidFill>
                  <a:prstClr val="black"/>
                </a:solidFill>
                <a:latin typeface="Arial" pitchFamily="34" charset="0"/>
              </a:endParaRPr>
            </a:p>
          </p:txBody>
        </p:sp>
        <p:sp>
          <p:nvSpPr>
            <p:cNvPr id="68" name="Freeform 62"/>
            <p:cNvSpPr>
              <a:spLocks noChangeArrowheads="1"/>
            </p:cNvSpPr>
            <p:nvPr/>
          </p:nvSpPr>
          <p:spPr bwMode="auto">
            <a:xfrm>
              <a:off x="3071799"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69" name="Rectangle 61" descr="אוקטובר"/>
            <p:cNvSpPr>
              <a:spLocks noChangeArrowheads="1"/>
            </p:cNvSpPr>
            <p:nvPr/>
          </p:nvSpPr>
          <p:spPr bwMode="auto">
            <a:xfrm>
              <a:off x="2038954" y="1508026"/>
              <a:ext cx="433426"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אוקטובר</a:t>
              </a:r>
              <a:endParaRPr lang="he-IL" dirty="0" smtClean="0">
                <a:solidFill>
                  <a:prstClr val="black"/>
                </a:solidFill>
                <a:latin typeface="Arial" pitchFamily="34" charset="0"/>
              </a:endParaRPr>
            </a:p>
          </p:txBody>
        </p:sp>
        <p:sp>
          <p:nvSpPr>
            <p:cNvPr id="72" name="Freeform 60"/>
            <p:cNvSpPr>
              <a:spLocks noChangeArrowheads="1"/>
            </p:cNvSpPr>
            <p:nvPr/>
          </p:nvSpPr>
          <p:spPr bwMode="auto">
            <a:xfrm>
              <a:off x="2481602"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73" name="Rectangle 59" descr="נובמבר"/>
            <p:cNvSpPr>
              <a:spLocks noChangeArrowheads="1"/>
            </p:cNvSpPr>
            <p:nvPr/>
          </p:nvSpPr>
          <p:spPr bwMode="auto">
            <a:xfrm>
              <a:off x="1476422" y="1508026"/>
              <a:ext cx="378095"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smtClean="0">
                  <a:solidFill>
                    <a:srgbClr val="8EA3BD"/>
                  </a:solidFill>
                  <a:latin typeface="Arial" pitchFamily="34" charset="0"/>
                </a:rPr>
                <a:t>נובמבר</a:t>
              </a:r>
              <a:endParaRPr lang="he-IL" smtClean="0">
                <a:solidFill>
                  <a:prstClr val="black"/>
                </a:solidFill>
                <a:latin typeface="Arial" pitchFamily="34" charset="0"/>
              </a:endParaRPr>
            </a:p>
          </p:txBody>
        </p:sp>
        <p:sp>
          <p:nvSpPr>
            <p:cNvPr id="74" name="Freeform 58"/>
            <p:cNvSpPr>
              <a:spLocks noChangeArrowheads="1"/>
            </p:cNvSpPr>
            <p:nvPr/>
          </p:nvSpPr>
          <p:spPr bwMode="auto">
            <a:xfrm>
              <a:off x="1863739"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75" name="Rectangle 57" descr="דצמבר"/>
            <p:cNvSpPr>
              <a:spLocks noChangeArrowheads="1"/>
            </p:cNvSpPr>
            <p:nvPr/>
          </p:nvSpPr>
          <p:spPr bwMode="auto">
            <a:xfrm>
              <a:off x="904669" y="1508026"/>
              <a:ext cx="359651"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דצמבר</a:t>
              </a:r>
              <a:endParaRPr lang="he-IL" dirty="0" smtClean="0">
                <a:solidFill>
                  <a:prstClr val="black"/>
                </a:solidFill>
                <a:latin typeface="Arial" pitchFamily="34" charset="0"/>
              </a:endParaRPr>
            </a:p>
          </p:txBody>
        </p:sp>
        <p:sp>
          <p:nvSpPr>
            <p:cNvPr id="76" name="Freeform 56"/>
            <p:cNvSpPr>
              <a:spLocks noChangeArrowheads="1"/>
            </p:cNvSpPr>
            <p:nvPr/>
          </p:nvSpPr>
          <p:spPr bwMode="auto">
            <a:xfrm>
              <a:off x="1273542"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77" name="Freeform 54"/>
            <p:cNvSpPr>
              <a:spLocks noChangeArrowheads="1"/>
            </p:cNvSpPr>
            <p:nvPr/>
          </p:nvSpPr>
          <p:spPr bwMode="auto">
            <a:xfrm>
              <a:off x="664901" y="1605947"/>
              <a:ext cx="0" cy="44510"/>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91440" tIns="45720" rIns="91440" bIns="45720" numCol="1" anchor="t" anchorCtr="0" compatLnSpc="1">
              <a:prstTxWarp prst="textNoShape">
                <a:avLst/>
              </a:prstTxWarp>
            </a:bodyPr>
            <a:lstStyle/>
            <a:p>
              <a:endParaRPr lang="he-IL">
                <a:solidFill>
                  <a:prstClr val="black"/>
                </a:solidFill>
              </a:endParaRPr>
            </a:p>
          </p:txBody>
        </p:sp>
        <p:sp>
          <p:nvSpPr>
            <p:cNvPr id="78" name="Rectangle 69" descr="יוני"/>
            <p:cNvSpPr>
              <a:spLocks noChangeArrowheads="1"/>
            </p:cNvSpPr>
            <p:nvPr/>
          </p:nvSpPr>
          <p:spPr bwMode="auto">
            <a:xfrm>
              <a:off x="5221072" y="1508026"/>
              <a:ext cx="238001" cy="166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מאי</a:t>
              </a:r>
              <a:endParaRPr lang="he-IL" dirty="0" smtClean="0">
                <a:solidFill>
                  <a:prstClr val="black"/>
                </a:solidFill>
                <a:latin typeface="Arial" pitchFamily="34" charset="0"/>
              </a:endParaRPr>
            </a:p>
          </p:txBody>
        </p:sp>
        <p:sp>
          <p:nvSpPr>
            <p:cNvPr id="79" name="Rectangle 69" descr="יוני"/>
            <p:cNvSpPr>
              <a:spLocks noChangeArrowheads="1"/>
            </p:cNvSpPr>
            <p:nvPr/>
          </p:nvSpPr>
          <p:spPr bwMode="auto">
            <a:xfrm>
              <a:off x="4124690" y="1515592"/>
              <a:ext cx="165993" cy="15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8EA3BD"/>
                  </a:solidFill>
                  <a:latin typeface="Arial" pitchFamily="34" charset="0"/>
                </a:rPr>
                <a:t>יולי</a:t>
              </a:r>
              <a:endParaRPr lang="he-IL" dirty="0" smtClean="0">
                <a:solidFill>
                  <a:prstClr val="black"/>
                </a:solidFill>
                <a:latin typeface="Arial" pitchFamily="34" charset="0"/>
              </a:endParaRPr>
            </a:p>
          </p:txBody>
        </p:sp>
        <p:sp>
          <p:nvSpPr>
            <p:cNvPr id="80" name="Rectangle 79" descr="01/01/12"/>
            <p:cNvSpPr>
              <a:spLocks noChangeArrowheads="1"/>
            </p:cNvSpPr>
            <p:nvPr/>
          </p:nvSpPr>
          <p:spPr bwMode="auto">
            <a:xfrm>
              <a:off x="8093484" y="1619732"/>
              <a:ext cx="516423" cy="28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algn="l" fontAlgn="base">
                <a:spcBef>
                  <a:spcPct val="0"/>
                </a:spcBef>
                <a:spcAft>
                  <a:spcPct val="0"/>
                </a:spcAft>
              </a:pPr>
              <a:r>
                <a:rPr lang="he-IL" sz="1000" dirty="0" smtClean="0">
                  <a:solidFill>
                    <a:srgbClr val="073451"/>
                  </a:solidFill>
                  <a:latin typeface="Arial" pitchFamily="34" charset="0"/>
                </a:rPr>
                <a:t>התחלה</a:t>
              </a:r>
              <a:r>
                <a:rPr lang="he-IL" sz="600" dirty="0" smtClean="0">
                  <a:solidFill>
                    <a:prstClr val="black"/>
                  </a:solidFill>
                  <a:latin typeface="Arial" pitchFamily="34" charset="0"/>
                </a:rPr>
                <a:t/>
              </a:r>
              <a:br>
                <a:rPr lang="he-IL" sz="600" dirty="0" smtClean="0">
                  <a:solidFill>
                    <a:prstClr val="black"/>
                  </a:solidFill>
                  <a:latin typeface="Arial" pitchFamily="34" charset="0"/>
                </a:rPr>
              </a:br>
              <a:r>
                <a:rPr lang="he-IL" sz="800" dirty="0" smtClean="0">
                  <a:solidFill>
                    <a:srgbClr val="4F81BD"/>
                  </a:solidFill>
                  <a:latin typeface="Arial" pitchFamily="34" charset="0"/>
                </a:rPr>
                <a:t>01/01/20</a:t>
              </a:r>
              <a:endParaRPr lang="he-IL" dirty="0" smtClean="0">
                <a:solidFill>
                  <a:prstClr val="black"/>
                </a:solidFill>
                <a:latin typeface="Arial" pitchFamily="34" charset="0"/>
              </a:endParaRPr>
            </a:p>
          </p:txBody>
        </p:sp>
        <p:sp>
          <p:nvSpPr>
            <p:cNvPr id="81" name="Rectangle 78" descr="31/12/12"/>
            <p:cNvSpPr>
              <a:spLocks noChangeArrowheads="1"/>
            </p:cNvSpPr>
            <p:nvPr/>
          </p:nvSpPr>
          <p:spPr bwMode="auto">
            <a:xfrm>
              <a:off x="108597" y="1628725"/>
              <a:ext cx="494057" cy="275869"/>
            </a:xfrm>
            <a:prstGeom prst="rect">
              <a:avLst/>
            </a:prstGeom>
            <a:noFill/>
            <a:ln>
              <a:noFill/>
            </a:ln>
          </p:spPr>
          <p:txBody>
            <a:bodyPr vert="horz" wrap="square" lIns="0" tIns="0" rIns="0" bIns="0" numCol="1" anchor="t" anchorCtr="0" compatLnSpc="1">
              <a:prstTxWarp prst="textNoShape">
                <a:avLst/>
              </a:prstTxWarp>
            </a:bodyPr>
            <a:lstStyle/>
            <a:p>
              <a:pPr fontAlgn="base">
                <a:spcBef>
                  <a:spcPct val="0"/>
                </a:spcBef>
                <a:spcAft>
                  <a:spcPct val="0"/>
                </a:spcAft>
              </a:pPr>
              <a:r>
                <a:rPr lang="he-IL" sz="1000" dirty="0" smtClean="0">
                  <a:solidFill>
                    <a:srgbClr val="073451"/>
                  </a:solidFill>
                  <a:latin typeface="Arial" pitchFamily="34" charset="0"/>
                </a:rPr>
                <a:t>סיום</a:t>
              </a:r>
              <a:r>
                <a:rPr lang="he-IL" sz="600" dirty="0" smtClean="0">
                  <a:solidFill>
                    <a:prstClr val="black"/>
                  </a:solidFill>
                  <a:latin typeface="Arial" pitchFamily="34" charset="0"/>
                </a:rPr>
                <a:t/>
              </a:r>
              <a:br>
                <a:rPr lang="he-IL" sz="600" dirty="0" smtClean="0">
                  <a:solidFill>
                    <a:prstClr val="black"/>
                  </a:solidFill>
                  <a:latin typeface="Arial" pitchFamily="34" charset="0"/>
                </a:rPr>
              </a:br>
              <a:r>
                <a:rPr lang="he-IL" sz="800" dirty="0" smtClean="0">
                  <a:solidFill>
                    <a:srgbClr val="4F81BD"/>
                  </a:solidFill>
                  <a:latin typeface="Arial" pitchFamily="34" charset="0"/>
                </a:rPr>
                <a:t>31/12/20</a:t>
              </a:r>
              <a:endParaRPr lang="he-IL" dirty="0" smtClean="0">
                <a:solidFill>
                  <a:prstClr val="black"/>
                </a:solidFill>
                <a:latin typeface="Arial" pitchFamily="34" charset="0"/>
              </a:endParaRPr>
            </a:p>
          </p:txBody>
        </p:sp>
      </p:grpSp>
      <p:sp>
        <p:nvSpPr>
          <p:cNvPr id="95" name="Rectangle_רמוט" descr="צוות רמו&quot;ט&#10;01/01/12‏ - 31/12/12"/>
          <p:cNvSpPr>
            <a:spLocks noChangeArrowheads="1"/>
          </p:cNvSpPr>
          <p:nvPr/>
        </p:nvSpPr>
        <p:spPr bwMode="auto">
          <a:xfrm>
            <a:off x="8221502" y="2118048"/>
            <a:ext cx="651108" cy="2858162"/>
          </a:xfrm>
          <a:prstGeom prst="rect">
            <a:avLst/>
          </a:prstGeom>
          <a:ln>
            <a:noFill/>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1" tIns="1" rIns="1" bIns="1" numCol="1" anchor="ctr" anchorCtr="0" compatLnSpc="1">
            <a:prstTxWarp prst="textNoShape">
              <a:avLst/>
            </a:prstTxWarp>
          </a:bodyPr>
          <a:lstStyle/>
          <a:p>
            <a:pPr algn="ctr" fontAlgn="base">
              <a:spcBef>
                <a:spcPct val="0"/>
              </a:spcBef>
              <a:spcAft>
                <a:spcPct val="0"/>
              </a:spcAft>
            </a:pPr>
            <a:r>
              <a:rPr lang="he-IL" sz="1050" b="1" dirty="0" smtClean="0">
                <a:solidFill>
                  <a:schemeClr val="bg1"/>
                </a:solidFill>
                <a:latin typeface="Arial" pitchFamily="34" charset="0"/>
              </a:rPr>
              <a:t>פרקליטות</a:t>
            </a:r>
            <a:endParaRPr lang="he-IL" sz="1050" b="1" dirty="0">
              <a:solidFill>
                <a:schemeClr val="bg1"/>
              </a:solidFill>
              <a:latin typeface="Arial" pitchFamily="34" charset="0"/>
            </a:endParaRPr>
          </a:p>
        </p:txBody>
      </p:sp>
      <p:pic>
        <p:nvPicPr>
          <p:cNvPr id="90" name="תמונה 8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2125" y="3464780"/>
            <a:ext cx="218011" cy="132702"/>
          </a:xfrm>
          <a:prstGeom prst="rect">
            <a:avLst/>
          </a:prstGeom>
        </p:spPr>
      </p:pic>
      <p:pic>
        <p:nvPicPr>
          <p:cNvPr id="91" name="תמונה 9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18873" y="3386092"/>
            <a:ext cx="218011" cy="132702"/>
          </a:xfrm>
          <a:prstGeom prst="rect">
            <a:avLst/>
          </a:prstGeom>
        </p:spPr>
      </p:pic>
      <p:pic>
        <p:nvPicPr>
          <p:cNvPr id="92" name="תמונה 9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558" y="3891284"/>
            <a:ext cx="218011" cy="132702"/>
          </a:xfrm>
          <a:prstGeom prst="rect">
            <a:avLst/>
          </a:prstGeom>
        </p:spPr>
      </p:pic>
      <p:sp>
        <p:nvSpPr>
          <p:cNvPr id="70" name="מלבן 69"/>
          <p:cNvSpPr/>
          <p:nvPr/>
        </p:nvSpPr>
        <p:spPr>
          <a:xfrm>
            <a:off x="3018873" y="395953"/>
            <a:ext cx="4866722" cy="584775"/>
          </a:xfrm>
          <a:prstGeom prst="rect">
            <a:avLst/>
          </a:prstGeom>
        </p:spPr>
        <p:txBody>
          <a:bodyPr lIns="0" tIns="0" rIns="0" bIns="0" anchor="t" anchorCtr="0">
            <a:noAutofit/>
          </a:bodyPr>
          <a:lstStyle/>
          <a:p>
            <a:pPr algn="ctr">
              <a:spcBef>
                <a:spcPct val="0"/>
              </a:spcBef>
            </a:pPr>
            <a:r>
              <a:rPr lang="he-IL" sz="3200" b="1" dirty="0">
                <a:solidFill>
                  <a:srgbClr val="0086CD"/>
                </a:solidFill>
              </a:rPr>
              <a:t>צוות </a:t>
            </a:r>
            <a:r>
              <a:rPr lang="he-IL" sz="3200" b="1" dirty="0" smtClean="0">
                <a:solidFill>
                  <a:srgbClr val="0086CD"/>
                </a:solidFill>
              </a:rPr>
              <a:t>תנופה –</a:t>
            </a:r>
            <a:r>
              <a:rPr lang="he-IL" sz="3200" b="1" dirty="0">
                <a:solidFill>
                  <a:srgbClr val="0086CD"/>
                </a:solidFill>
              </a:rPr>
              <a:t> </a:t>
            </a:r>
            <a:r>
              <a:rPr lang="he-IL" sz="3200" b="1" dirty="0" smtClean="0">
                <a:solidFill>
                  <a:srgbClr val="0086CD"/>
                </a:solidFill>
              </a:rPr>
              <a:t>ת"ע 2020</a:t>
            </a:r>
            <a:endParaRPr lang="he-IL" sz="3200" b="1" dirty="0">
              <a:solidFill>
                <a:srgbClr val="0086CD"/>
              </a:solidFill>
              <a:latin typeface="Calibri"/>
            </a:endParaRPr>
          </a:p>
        </p:txBody>
      </p:sp>
      <p:sp>
        <p:nvSpPr>
          <p:cNvPr id="47" name="Rectangle 62" descr="מודול רמוט&#10;01/01/12‏ - 01/07/12">
            <a:hlinkClick r:id="" action="ppaction://noaction"/>
          </p:cNvPr>
          <p:cNvSpPr>
            <a:spLocks noChangeArrowheads="1"/>
          </p:cNvSpPr>
          <p:nvPr/>
        </p:nvSpPr>
        <p:spPr bwMode="auto">
          <a:xfrm>
            <a:off x="4932040" y="2118048"/>
            <a:ext cx="3161443" cy="396065"/>
          </a:xfrm>
          <a:prstGeom prst="rect">
            <a:avLst/>
          </a:prstGeom>
          <a:solidFill>
            <a:schemeClr val="accent1"/>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a:r>
              <a:rPr lang="he-IL" sz="800" b="1" dirty="0" smtClean="0">
                <a:solidFill>
                  <a:schemeClr val="bg1"/>
                </a:solidFill>
              </a:rPr>
              <a:t>שדרוג </a:t>
            </a:r>
            <a:r>
              <a:rPr lang="en-US" sz="800" b="1" dirty="0" smtClean="0">
                <a:solidFill>
                  <a:schemeClr val="bg1"/>
                </a:solidFill>
              </a:rPr>
              <a:t>CRM9</a:t>
            </a:r>
            <a:r>
              <a:rPr lang="he-IL" sz="800" b="1" dirty="0" smtClean="0">
                <a:solidFill>
                  <a:schemeClr val="bg1"/>
                </a:solidFill>
              </a:rPr>
              <a:t> , </a:t>
            </a:r>
            <a:r>
              <a:rPr lang="he-IL" sz="800" b="1" dirty="0" err="1" smtClean="0">
                <a:solidFill>
                  <a:schemeClr val="bg1"/>
                </a:solidFill>
              </a:rPr>
              <a:t>ניוהול</a:t>
            </a:r>
            <a:r>
              <a:rPr lang="he-IL" sz="800" b="1" dirty="0" smtClean="0">
                <a:solidFill>
                  <a:schemeClr val="bg1"/>
                </a:solidFill>
              </a:rPr>
              <a:t> מסמכים </a:t>
            </a:r>
            <a:r>
              <a:rPr lang="he-IL" sz="800" b="1" dirty="0" err="1" smtClean="0">
                <a:solidFill>
                  <a:schemeClr val="bg1"/>
                </a:solidFill>
              </a:rPr>
              <a:t>בתנופ"ה,ממשק</a:t>
            </a:r>
            <a:r>
              <a:rPr lang="he-IL" sz="800" b="1" dirty="0" smtClean="0">
                <a:solidFill>
                  <a:schemeClr val="bg1"/>
                </a:solidFill>
              </a:rPr>
              <a:t> </a:t>
            </a:r>
            <a:r>
              <a:rPr lang="he-IL" sz="800" b="1" dirty="0" err="1" smtClean="0">
                <a:solidFill>
                  <a:schemeClr val="bg1"/>
                </a:solidFill>
              </a:rPr>
              <a:t>במ"ה</a:t>
            </a:r>
            <a:r>
              <a:rPr lang="he-IL" sz="800" b="1" dirty="0" smtClean="0">
                <a:solidFill>
                  <a:schemeClr val="bg1"/>
                </a:solidFill>
              </a:rPr>
              <a:t> – דיוור , ממשק </a:t>
            </a:r>
            <a:r>
              <a:rPr lang="he-IL" sz="800" b="1" dirty="0" err="1" smtClean="0">
                <a:solidFill>
                  <a:schemeClr val="bg1"/>
                </a:solidFill>
              </a:rPr>
              <a:t>במ"ה</a:t>
            </a:r>
            <a:r>
              <a:rPr lang="he-IL" sz="800" b="1" dirty="0" smtClean="0">
                <a:solidFill>
                  <a:schemeClr val="bg1"/>
                </a:solidFill>
              </a:rPr>
              <a:t>- דיונים, </a:t>
            </a:r>
            <a:r>
              <a:rPr lang="he-IL" sz="800" b="1" dirty="0" err="1" smtClean="0">
                <a:solidFill>
                  <a:schemeClr val="bg1"/>
                </a:solidFill>
              </a:rPr>
              <a:t>שוש"ים</a:t>
            </a:r>
            <a:r>
              <a:rPr lang="he-IL" sz="800" b="1" dirty="0" smtClean="0">
                <a:solidFill>
                  <a:schemeClr val="bg1"/>
                </a:solidFill>
              </a:rPr>
              <a:t> שתועדפו</a:t>
            </a:r>
          </a:p>
        </p:txBody>
      </p:sp>
      <p:sp>
        <p:nvSpPr>
          <p:cNvPr id="48" name="Rectangle 62" descr="מודול רמוט&#10;01/01/12‏ - 01/07/12">
            <a:hlinkClick r:id="" action="ppaction://noaction"/>
          </p:cNvPr>
          <p:cNvSpPr>
            <a:spLocks noChangeArrowheads="1"/>
          </p:cNvSpPr>
          <p:nvPr/>
        </p:nvSpPr>
        <p:spPr bwMode="auto">
          <a:xfrm>
            <a:off x="4124689" y="3846240"/>
            <a:ext cx="2436037" cy="396065"/>
          </a:xfrm>
          <a:prstGeom prst="rect">
            <a:avLst/>
          </a:prstGeom>
          <a:solidFill>
            <a:schemeClr val="tx2"/>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a:r>
              <a:rPr lang="he-IL" sz="800" b="1" dirty="0" smtClean="0">
                <a:solidFill>
                  <a:schemeClr val="bg1"/>
                </a:solidFill>
              </a:rPr>
              <a:t>ניהול מסמכים ,ממשק </a:t>
            </a:r>
            <a:r>
              <a:rPr lang="he-IL" sz="800" b="1" dirty="0" err="1" smtClean="0">
                <a:solidFill>
                  <a:schemeClr val="bg1"/>
                </a:solidFill>
              </a:rPr>
              <a:t>דייור</a:t>
            </a:r>
            <a:r>
              <a:rPr lang="he-IL" sz="800" b="1" dirty="0" smtClean="0">
                <a:solidFill>
                  <a:schemeClr val="bg1"/>
                </a:solidFill>
              </a:rPr>
              <a:t> , ממשק </a:t>
            </a:r>
            <a:r>
              <a:rPr lang="he-IL" sz="800" b="1" dirty="0" err="1" smtClean="0">
                <a:solidFill>
                  <a:schemeClr val="bg1"/>
                </a:solidFill>
              </a:rPr>
              <a:t>דיונים,ממשק</a:t>
            </a:r>
            <a:r>
              <a:rPr lang="he-IL" sz="800" b="1" dirty="0" smtClean="0">
                <a:solidFill>
                  <a:schemeClr val="bg1"/>
                </a:solidFill>
              </a:rPr>
              <a:t> פרקליטות </a:t>
            </a:r>
            <a:r>
              <a:rPr lang="he-IL" sz="800" b="1" dirty="0" err="1" smtClean="0">
                <a:solidFill>
                  <a:schemeClr val="bg1"/>
                </a:solidFill>
              </a:rPr>
              <a:t>מנ"ע</a:t>
            </a:r>
            <a:r>
              <a:rPr lang="he-IL" sz="800" b="1" dirty="0" smtClean="0">
                <a:solidFill>
                  <a:schemeClr val="bg1"/>
                </a:solidFill>
              </a:rPr>
              <a:t>? , אפליקציית </a:t>
            </a:r>
            <a:r>
              <a:rPr lang="he-IL" sz="800" b="1" dirty="0" err="1" smtClean="0">
                <a:solidFill>
                  <a:schemeClr val="bg1"/>
                </a:solidFill>
              </a:rPr>
              <a:t>מנ"ע</a:t>
            </a:r>
            <a:r>
              <a:rPr lang="he-IL" sz="800" b="1" dirty="0" smtClean="0">
                <a:solidFill>
                  <a:schemeClr val="bg1"/>
                </a:solidFill>
              </a:rPr>
              <a:t>/איתור התיק שלי</a:t>
            </a:r>
          </a:p>
        </p:txBody>
      </p:sp>
      <p:sp>
        <p:nvSpPr>
          <p:cNvPr id="52" name="Rectangle 62" descr="מודול רמוט&#10;01/01/12‏ - 01/07/12">
            <a:hlinkClick r:id="" action="ppaction://noaction"/>
          </p:cNvPr>
          <p:cNvSpPr>
            <a:spLocks noChangeArrowheads="1"/>
          </p:cNvSpPr>
          <p:nvPr/>
        </p:nvSpPr>
        <p:spPr bwMode="auto">
          <a:xfrm>
            <a:off x="2987824" y="2622104"/>
            <a:ext cx="1838511" cy="396065"/>
          </a:xfrm>
          <a:prstGeom prst="rect">
            <a:avLst/>
          </a:prstGeom>
          <a:solidFill>
            <a:schemeClr val="accent1"/>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a:r>
              <a:rPr lang="he-IL" sz="800" b="1" dirty="0" smtClean="0">
                <a:solidFill>
                  <a:schemeClr val="bg1"/>
                </a:solidFill>
              </a:rPr>
              <a:t>תקנות </a:t>
            </a:r>
            <a:r>
              <a:rPr lang="he-IL" sz="800" b="1" dirty="0" err="1" smtClean="0">
                <a:solidFill>
                  <a:schemeClr val="bg1"/>
                </a:solidFill>
              </a:rPr>
              <a:t>סד"א</a:t>
            </a:r>
            <a:r>
              <a:rPr lang="he-IL" sz="800" b="1" dirty="0" smtClean="0">
                <a:solidFill>
                  <a:schemeClr val="bg1"/>
                </a:solidFill>
              </a:rPr>
              <a:t> החדשות</a:t>
            </a:r>
          </a:p>
        </p:txBody>
      </p:sp>
      <p:sp>
        <p:nvSpPr>
          <p:cNvPr id="55" name="Rectangle 62" descr="מודול רמוט&#10;01/01/12‏ - 01/07/12">
            <a:hlinkClick r:id="" action="ppaction://noaction"/>
          </p:cNvPr>
          <p:cNvSpPr>
            <a:spLocks noChangeArrowheads="1"/>
          </p:cNvSpPr>
          <p:nvPr/>
        </p:nvSpPr>
        <p:spPr bwMode="auto">
          <a:xfrm>
            <a:off x="2106574" y="4325611"/>
            <a:ext cx="2494016" cy="396065"/>
          </a:xfrm>
          <a:prstGeom prst="rect">
            <a:avLst/>
          </a:prstGeom>
          <a:solidFill>
            <a:schemeClr val="tx2"/>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a:r>
              <a:rPr lang="he-IL" sz="800" b="1" dirty="0" smtClean="0">
                <a:solidFill>
                  <a:schemeClr val="bg1"/>
                </a:solidFill>
              </a:rPr>
              <a:t>שדרוג </a:t>
            </a:r>
            <a:r>
              <a:rPr lang="en-US" sz="800" b="1" dirty="0" err="1" smtClean="0">
                <a:solidFill>
                  <a:schemeClr val="bg1"/>
                </a:solidFill>
              </a:rPr>
              <a:t>crm</a:t>
            </a:r>
            <a:r>
              <a:rPr lang="en-US" sz="800" b="1" dirty="0" smtClean="0">
                <a:solidFill>
                  <a:schemeClr val="bg1"/>
                </a:solidFill>
              </a:rPr>
              <a:t> 9</a:t>
            </a:r>
            <a:r>
              <a:rPr lang="he-IL" sz="800" b="1" dirty="0" smtClean="0">
                <a:solidFill>
                  <a:schemeClr val="bg1"/>
                </a:solidFill>
              </a:rPr>
              <a:t> , ניהול מסמכים שלב ב' , הסבת </a:t>
            </a:r>
            <a:r>
              <a:rPr lang="he-IL" sz="800" b="1" dirty="0" err="1" smtClean="0">
                <a:solidFill>
                  <a:schemeClr val="bg1"/>
                </a:solidFill>
              </a:rPr>
              <a:t>עררים</a:t>
            </a:r>
            <a:endParaRPr lang="he-IL" sz="800" b="1" dirty="0" smtClean="0">
              <a:solidFill>
                <a:schemeClr val="bg1"/>
              </a:solidFill>
            </a:endParaRPr>
          </a:p>
        </p:txBody>
      </p:sp>
      <p:sp>
        <p:nvSpPr>
          <p:cNvPr id="58" name="Rectangle 62" descr="מודול רמוט&#10;01/01/12‏ - 01/07/12">
            <a:hlinkClick r:id="" action="ppaction://noaction"/>
          </p:cNvPr>
          <p:cNvSpPr>
            <a:spLocks noChangeArrowheads="1"/>
          </p:cNvSpPr>
          <p:nvPr/>
        </p:nvSpPr>
        <p:spPr bwMode="auto">
          <a:xfrm>
            <a:off x="467544" y="2937129"/>
            <a:ext cx="1567022" cy="396065"/>
          </a:xfrm>
          <a:prstGeom prst="rect">
            <a:avLst/>
          </a:prstGeom>
          <a:solidFill>
            <a:schemeClr val="accent1"/>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a:r>
              <a:rPr lang="he-IL" sz="800" b="1" dirty="0" smtClean="0">
                <a:solidFill>
                  <a:schemeClr val="bg1"/>
                </a:solidFill>
              </a:rPr>
              <a:t>הסבת </a:t>
            </a:r>
            <a:r>
              <a:rPr lang="he-IL" sz="800" b="1" dirty="0" err="1" smtClean="0">
                <a:solidFill>
                  <a:schemeClr val="bg1"/>
                </a:solidFill>
              </a:rPr>
              <a:t>פמת"א</a:t>
            </a:r>
            <a:r>
              <a:rPr lang="he-IL" sz="800" b="1" dirty="0" smtClean="0">
                <a:solidFill>
                  <a:schemeClr val="bg1"/>
                </a:solidFill>
              </a:rPr>
              <a:t> , ממשק </a:t>
            </a:r>
            <a:r>
              <a:rPr lang="he-IL" sz="800" b="1" dirty="0" err="1" smtClean="0">
                <a:solidFill>
                  <a:schemeClr val="bg1"/>
                </a:solidFill>
              </a:rPr>
              <a:t>מרכב"ה</a:t>
            </a:r>
            <a:r>
              <a:rPr lang="he-IL" sz="800" b="1" dirty="0" smtClean="0">
                <a:solidFill>
                  <a:schemeClr val="bg1"/>
                </a:solidFill>
              </a:rPr>
              <a:t>? ממשק </a:t>
            </a:r>
            <a:r>
              <a:rPr lang="he-IL" sz="800" b="1" dirty="0" err="1" smtClean="0">
                <a:solidFill>
                  <a:schemeClr val="bg1"/>
                </a:solidFill>
              </a:rPr>
              <a:t>רמ"י</a:t>
            </a:r>
            <a:r>
              <a:rPr lang="he-IL" sz="800" b="1" dirty="0" smtClean="0">
                <a:solidFill>
                  <a:schemeClr val="bg1"/>
                </a:solidFill>
              </a:rPr>
              <a:t>?  </a:t>
            </a:r>
            <a:r>
              <a:rPr lang="he-IL" sz="800" b="1" dirty="0" err="1" smtClean="0">
                <a:solidFill>
                  <a:schemeClr val="bg1"/>
                </a:solidFill>
              </a:rPr>
              <a:t>שוש"ים</a:t>
            </a:r>
            <a:endParaRPr lang="he-IL" sz="800" b="1" dirty="0" smtClean="0">
              <a:solidFill>
                <a:schemeClr val="bg1"/>
              </a:solidFill>
            </a:endParaRPr>
          </a:p>
        </p:txBody>
      </p:sp>
      <p:sp>
        <p:nvSpPr>
          <p:cNvPr id="60" name="Rectangle 62" descr="מודול רמוט&#10;01/01/12‏ - 01/07/12">
            <a:hlinkClick r:id="" action="ppaction://noaction"/>
          </p:cNvPr>
          <p:cNvSpPr>
            <a:spLocks noChangeArrowheads="1"/>
          </p:cNvSpPr>
          <p:nvPr/>
        </p:nvSpPr>
        <p:spPr bwMode="auto">
          <a:xfrm>
            <a:off x="467544" y="4760186"/>
            <a:ext cx="2195736" cy="396065"/>
          </a:xfrm>
          <a:prstGeom prst="rect">
            <a:avLst/>
          </a:prstGeom>
          <a:solidFill>
            <a:schemeClr val="tx2"/>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a:r>
              <a:rPr lang="he-IL" sz="800" b="1" dirty="0" smtClean="0">
                <a:solidFill>
                  <a:schemeClr val="bg1"/>
                </a:solidFill>
              </a:rPr>
              <a:t>מח"ש חקירות , תיק חקירה דיגיטלי</a:t>
            </a:r>
          </a:p>
        </p:txBody>
      </p:sp>
      <p:grpSp>
        <p:nvGrpSpPr>
          <p:cNvPr id="97" name="קבוצה 2"/>
          <p:cNvGrpSpPr/>
          <p:nvPr/>
        </p:nvGrpSpPr>
        <p:grpSpPr>
          <a:xfrm>
            <a:off x="15271" y="21665"/>
            <a:ext cx="2915816" cy="990161"/>
            <a:chOff x="167399" y="129834"/>
            <a:chExt cx="2216494" cy="905234"/>
          </a:xfrm>
        </p:grpSpPr>
        <p:sp>
          <p:nvSpPr>
            <p:cNvPr id="98" name="מלבן 5"/>
            <p:cNvSpPr/>
            <p:nvPr/>
          </p:nvSpPr>
          <p:spPr>
            <a:xfrm>
              <a:off x="167399" y="181436"/>
              <a:ext cx="2216494" cy="853632"/>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solidFill>
                  <a:prstClr val="white"/>
                </a:solidFill>
              </a:endParaRPr>
            </a:p>
          </p:txBody>
        </p:sp>
        <p:sp>
          <p:nvSpPr>
            <p:cNvPr id="99" name="TextBox 7"/>
            <p:cNvSpPr txBox="1"/>
            <p:nvPr/>
          </p:nvSpPr>
          <p:spPr>
            <a:xfrm>
              <a:off x="727922" y="129834"/>
              <a:ext cx="1655971" cy="230832"/>
            </a:xfrm>
            <a:prstGeom prst="rect">
              <a:avLst/>
            </a:prstGeom>
            <a:noFill/>
          </p:spPr>
          <p:txBody>
            <a:bodyPr wrap="square" rtlCol="1">
              <a:spAutoFit/>
            </a:bodyPr>
            <a:lstStyle/>
            <a:p>
              <a:r>
                <a:rPr lang="he-IL" sz="900" b="1" u="sng" dirty="0">
                  <a:solidFill>
                    <a:prstClr val="black"/>
                  </a:solidFill>
                </a:rPr>
                <a:t>מקרא:</a:t>
              </a:r>
            </a:p>
          </p:txBody>
        </p:sp>
      </p:grpSp>
      <p:sp>
        <p:nvSpPr>
          <p:cNvPr id="105" name="Rectangle 52" descr="מודול רמוט&#10;01/01/12‏ - 01/07/12">
            <a:hlinkClick r:id="" action="ppaction://noaction"/>
          </p:cNvPr>
          <p:cNvSpPr>
            <a:spLocks noChangeArrowheads="1"/>
          </p:cNvSpPr>
          <p:nvPr/>
        </p:nvSpPr>
        <p:spPr bwMode="auto">
          <a:xfrm>
            <a:off x="972414" y="123433"/>
            <a:ext cx="1470180" cy="241735"/>
          </a:xfrm>
          <a:prstGeom prst="rect">
            <a:avLst/>
          </a:prstGeom>
          <a:solidFill>
            <a:srgbClr val="002060"/>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fontAlgn="base">
              <a:spcBef>
                <a:spcPct val="0"/>
              </a:spcBef>
              <a:spcAft>
                <a:spcPct val="0"/>
              </a:spcAft>
            </a:pPr>
            <a:r>
              <a:rPr lang="he-IL" sz="800" dirty="0" smtClean="0">
                <a:solidFill>
                  <a:prstClr val="white"/>
                </a:solidFill>
                <a:latin typeface="Arial" pitchFamily="34" charset="0"/>
              </a:rPr>
              <a:t>תנופה פלילי </a:t>
            </a:r>
            <a:r>
              <a:rPr lang="he-IL" sz="800" dirty="0">
                <a:solidFill>
                  <a:prstClr val="white"/>
                </a:solidFill>
                <a:latin typeface="Arial" pitchFamily="34" charset="0"/>
              </a:rPr>
              <a:t>2020</a:t>
            </a:r>
          </a:p>
        </p:txBody>
      </p:sp>
      <p:sp>
        <p:nvSpPr>
          <p:cNvPr id="107" name="Rectangle 52" descr="מודול רמוט&#10;01/01/12‏ - 01/07/12">
            <a:hlinkClick r:id="" action="ppaction://noaction"/>
          </p:cNvPr>
          <p:cNvSpPr>
            <a:spLocks noChangeArrowheads="1"/>
          </p:cNvSpPr>
          <p:nvPr/>
        </p:nvSpPr>
        <p:spPr bwMode="auto">
          <a:xfrm>
            <a:off x="974253" y="427238"/>
            <a:ext cx="1463254" cy="227867"/>
          </a:xfrm>
          <a:prstGeom prst="rect">
            <a:avLst/>
          </a:prstGeom>
          <a:solidFill>
            <a:schemeClr val="accent1"/>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fontAlgn="base">
              <a:spcBef>
                <a:spcPct val="0"/>
              </a:spcBef>
              <a:spcAft>
                <a:spcPct val="0"/>
              </a:spcAft>
            </a:pPr>
            <a:r>
              <a:rPr lang="he-IL" sz="800" dirty="0" smtClean="0">
                <a:solidFill>
                  <a:prstClr val="white"/>
                </a:solidFill>
                <a:latin typeface="Arial" pitchFamily="34" charset="0"/>
              </a:rPr>
              <a:t>תנופה אזרחי </a:t>
            </a:r>
            <a:r>
              <a:rPr lang="he-IL" sz="800" dirty="0">
                <a:solidFill>
                  <a:prstClr val="white"/>
                </a:solidFill>
                <a:latin typeface="Arial" pitchFamily="34" charset="0"/>
              </a:rPr>
              <a:t>2020</a:t>
            </a:r>
          </a:p>
        </p:txBody>
      </p:sp>
      <p:cxnSp>
        <p:nvCxnSpPr>
          <p:cNvPr id="12" name="מחבר חץ ישר 11"/>
          <p:cNvCxnSpPr/>
          <p:nvPr/>
        </p:nvCxnSpPr>
        <p:spPr>
          <a:xfrm flipH="1">
            <a:off x="107504" y="3135161"/>
            <a:ext cx="340354"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84" name="מחבר חץ ישר 83"/>
          <p:cNvCxnSpPr/>
          <p:nvPr/>
        </p:nvCxnSpPr>
        <p:spPr>
          <a:xfrm flipH="1">
            <a:off x="107504" y="4958218"/>
            <a:ext cx="340354"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467544" y="3488545"/>
            <a:ext cx="1609922" cy="230832"/>
          </a:xfrm>
          <a:prstGeom prst="rect">
            <a:avLst/>
          </a:prstGeom>
          <a:solidFill>
            <a:schemeClr val="bg1">
              <a:lumMod val="95000"/>
            </a:schemeClr>
          </a:solidFill>
          <a:ln>
            <a:solidFill>
              <a:schemeClr val="bg1">
                <a:lumMod val="50000"/>
              </a:schemeClr>
            </a:solidFill>
          </a:ln>
        </p:spPr>
        <p:txBody>
          <a:bodyPr wrap="square" rtlCol="1">
            <a:spAutoFit/>
          </a:bodyPr>
          <a:lstStyle/>
          <a:p>
            <a:pPr algn="ctr" rtl="1"/>
            <a:r>
              <a:rPr lang="he-IL" sz="900" b="1" dirty="0" err="1" smtClean="0">
                <a:solidFill>
                  <a:schemeClr val="accent1">
                    <a:lumMod val="75000"/>
                  </a:schemeClr>
                </a:solidFill>
              </a:rPr>
              <a:t>פמת"א</a:t>
            </a:r>
            <a:r>
              <a:rPr lang="he-IL" sz="900" b="1" dirty="0" smtClean="0">
                <a:solidFill>
                  <a:schemeClr val="accent1">
                    <a:lumMod val="75000"/>
                  </a:schemeClr>
                </a:solidFill>
              </a:rPr>
              <a:t> אזרחי?</a:t>
            </a:r>
            <a:endParaRPr lang="he-IL" sz="900" b="1" dirty="0">
              <a:solidFill>
                <a:schemeClr val="accent1">
                  <a:lumMod val="75000"/>
                </a:schemeClr>
              </a:solidFill>
            </a:endParaRPr>
          </a:p>
        </p:txBody>
      </p:sp>
      <p:cxnSp>
        <p:nvCxnSpPr>
          <p:cNvPr id="94" name="מחבר חץ ישר 93"/>
          <p:cNvCxnSpPr/>
          <p:nvPr/>
        </p:nvCxnSpPr>
        <p:spPr>
          <a:xfrm flipH="1">
            <a:off x="107504" y="3595781"/>
            <a:ext cx="340354"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00" name="מחבר חץ ישר 99"/>
          <p:cNvCxnSpPr/>
          <p:nvPr/>
        </p:nvCxnSpPr>
        <p:spPr>
          <a:xfrm flipH="1">
            <a:off x="107504" y="5864569"/>
            <a:ext cx="340354"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2" name="Rectangle 62" descr="מודול רמוט&#10;01/01/12‏ - 01/07/12">
            <a:hlinkClick r:id="" action="ppaction://noaction"/>
          </p:cNvPr>
          <p:cNvSpPr>
            <a:spLocks noChangeArrowheads="1"/>
          </p:cNvSpPr>
          <p:nvPr/>
        </p:nvSpPr>
        <p:spPr bwMode="auto">
          <a:xfrm>
            <a:off x="467544" y="5178367"/>
            <a:ext cx="5543734" cy="396065"/>
          </a:xfrm>
          <a:prstGeom prst="rect">
            <a:avLst/>
          </a:prstGeom>
          <a:solidFill>
            <a:schemeClr val="tx2"/>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a:r>
              <a:rPr lang="he-IL" sz="800" b="1" dirty="0" smtClean="0">
                <a:solidFill>
                  <a:schemeClr val="bg1"/>
                </a:solidFill>
              </a:rPr>
              <a:t>אפיון דרישות – ממשק שב"ס, ממשק </a:t>
            </a:r>
            <a:r>
              <a:rPr lang="he-IL" sz="800" b="1" dirty="0" err="1" smtClean="0">
                <a:solidFill>
                  <a:schemeClr val="bg1"/>
                </a:solidFill>
              </a:rPr>
              <a:t>נש"מ</a:t>
            </a:r>
            <a:r>
              <a:rPr lang="he-IL" sz="800" b="1" dirty="0" smtClean="0">
                <a:solidFill>
                  <a:schemeClr val="bg1"/>
                </a:solidFill>
              </a:rPr>
              <a:t> , אתר חיצוני להעברת חומרים לסנגור , מתווה אחיד , משקולות תיקים , הנחיית </a:t>
            </a:r>
            <a:r>
              <a:rPr lang="he-IL" sz="800" b="1" dirty="0" err="1" smtClean="0">
                <a:solidFill>
                  <a:schemeClr val="bg1"/>
                </a:solidFill>
              </a:rPr>
              <a:t>פמ</a:t>
            </a:r>
            <a:r>
              <a:rPr lang="he-IL" sz="800" b="1" dirty="0" smtClean="0">
                <a:solidFill>
                  <a:schemeClr val="bg1"/>
                </a:solidFill>
              </a:rPr>
              <a:t>,</a:t>
            </a:r>
          </a:p>
        </p:txBody>
      </p:sp>
      <p:sp>
        <p:nvSpPr>
          <p:cNvPr id="104" name="TextBox 103"/>
          <p:cNvSpPr txBox="1"/>
          <p:nvPr/>
        </p:nvSpPr>
        <p:spPr>
          <a:xfrm>
            <a:off x="1809950" y="5718448"/>
            <a:ext cx="1609922" cy="230832"/>
          </a:xfrm>
          <a:prstGeom prst="rect">
            <a:avLst/>
          </a:prstGeom>
          <a:solidFill>
            <a:schemeClr val="bg1">
              <a:lumMod val="95000"/>
            </a:schemeClr>
          </a:solidFill>
          <a:ln>
            <a:solidFill>
              <a:schemeClr val="bg1">
                <a:lumMod val="50000"/>
              </a:schemeClr>
            </a:solidFill>
          </a:ln>
        </p:spPr>
        <p:txBody>
          <a:bodyPr wrap="square" rtlCol="1">
            <a:spAutoFit/>
          </a:bodyPr>
          <a:lstStyle/>
          <a:p>
            <a:pPr algn="ctr" rtl="1"/>
            <a:r>
              <a:rPr lang="he-IL" sz="900" b="1" dirty="0" err="1" smtClean="0">
                <a:solidFill>
                  <a:schemeClr val="accent1">
                    <a:lumMod val="75000"/>
                  </a:schemeClr>
                </a:solidFill>
              </a:rPr>
              <a:t>עררים</a:t>
            </a:r>
            <a:endParaRPr lang="he-IL" sz="900" b="1" dirty="0">
              <a:solidFill>
                <a:schemeClr val="accent1">
                  <a:lumMod val="75000"/>
                </a:schemeClr>
              </a:solidFill>
            </a:endParaRPr>
          </a:p>
        </p:txBody>
      </p:sp>
      <p:sp>
        <p:nvSpPr>
          <p:cNvPr id="106" name="TextBox 105"/>
          <p:cNvSpPr txBox="1"/>
          <p:nvPr/>
        </p:nvSpPr>
        <p:spPr>
          <a:xfrm>
            <a:off x="467544" y="5718448"/>
            <a:ext cx="805998" cy="230832"/>
          </a:xfrm>
          <a:prstGeom prst="rect">
            <a:avLst/>
          </a:prstGeom>
          <a:solidFill>
            <a:schemeClr val="bg1">
              <a:lumMod val="95000"/>
            </a:schemeClr>
          </a:solidFill>
          <a:ln>
            <a:solidFill>
              <a:schemeClr val="bg1">
                <a:lumMod val="50000"/>
              </a:schemeClr>
            </a:solidFill>
          </a:ln>
        </p:spPr>
        <p:txBody>
          <a:bodyPr wrap="square" rtlCol="1">
            <a:spAutoFit/>
          </a:bodyPr>
          <a:lstStyle/>
          <a:p>
            <a:pPr algn="ctr" rtl="1"/>
            <a:r>
              <a:rPr lang="he-IL" sz="900" b="1" dirty="0" smtClean="0">
                <a:solidFill>
                  <a:schemeClr val="accent1">
                    <a:lumMod val="75000"/>
                  </a:schemeClr>
                </a:solidFill>
              </a:rPr>
              <a:t>מח"ש</a:t>
            </a:r>
            <a:endParaRPr lang="he-IL" sz="900" b="1" dirty="0">
              <a:solidFill>
                <a:schemeClr val="accent1">
                  <a:lumMod val="75000"/>
                </a:schemeClr>
              </a:solidFill>
            </a:endParaRPr>
          </a:p>
        </p:txBody>
      </p:sp>
      <p:cxnSp>
        <p:nvCxnSpPr>
          <p:cNvPr id="108" name="מחבר חץ ישר 107"/>
          <p:cNvCxnSpPr/>
          <p:nvPr/>
        </p:nvCxnSpPr>
        <p:spPr>
          <a:xfrm flipH="1">
            <a:off x="107504" y="5376399"/>
            <a:ext cx="340354"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64" name="Rectangle 62" descr="מודול רמוט&#10;01/01/12‏ - 01/07/12">
            <a:hlinkClick r:id="" action="ppaction://noaction"/>
          </p:cNvPr>
          <p:cNvSpPr>
            <a:spLocks noChangeArrowheads="1"/>
          </p:cNvSpPr>
          <p:nvPr/>
        </p:nvSpPr>
        <p:spPr bwMode="auto">
          <a:xfrm>
            <a:off x="467545" y="6093296"/>
            <a:ext cx="7418050" cy="396065"/>
          </a:xfrm>
          <a:prstGeom prst="rect">
            <a:avLst/>
          </a:prstGeom>
          <a:solidFill>
            <a:srgbClr val="3BA0BB"/>
          </a:solidFill>
          <a:ln w="1">
            <a:solidFill>
              <a:srgbClr val="FFFFFF"/>
            </a:solidFill>
            <a:miter lim="800000"/>
            <a:headEnd/>
            <a:tailEnd/>
          </a:ln>
        </p:spPr>
        <p:txBody>
          <a:bodyPr vert="horz" wrap="square" lIns="1" tIns="1" rIns="1" bIns="1" numCol="1" anchor="ctr" anchorCtr="0" compatLnSpc="1">
            <a:prstTxWarp prst="textNoShape">
              <a:avLst/>
            </a:prstTxWarp>
          </a:bodyPr>
          <a:lstStyle/>
          <a:p>
            <a:pPr algn="ctr"/>
            <a:r>
              <a:rPr lang="he-IL" sz="800" b="1" dirty="0" smtClean="0">
                <a:solidFill>
                  <a:schemeClr val="bg1"/>
                </a:solidFill>
              </a:rPr>
              <a:t>רוחבי – טפסים מקוונים (הגשת </a:t>
            </a:r>
            <a:r>
              <a:rPr lang="he-IL" sz="800" b="1" dirty="0" err="1" smtClean="0">
                <a:solidFill>
                  <a:schemeClr val="bg1"/>
                </a:solidFill>
              </a:rPr>
              <a:t>עררים</a:t>
            </a:r>
            <a:r>
              <a:rPr lang="he-IL" sz="800" b="1" dirty="0" smtClean="0">
                <a:solidFill>
                  <a:schemeClr val="bg1"/>
                </a:solidFill>
              </a:rPr>
              <a:t>, הסמכות) , </a:t>
            </a:r>
            <a:r>
              <a:rPr lang="en-US" sz="800" b="1" dirty="0" smtClean="0">
                <a:solidFill>
                  <a:schemeClr val="bg1"/>
                </a:solidFill>
              </a:rPr>
              <a:t>BI</a:t>
            </a:r>
            <a:r>
              <a:rPr lang="he-IL" sz="800" b="1" dirty="0" smtClean="0">
                <a:solidFill>
                  <a:schemeClr val="bg1"/>
                </a:solidFill>
              </a:rPr>
              <a:t> ,</a:t>
            </a:r>
            <a:r>
              <a:rPr lang="en-US" sz="800" b="1" dirty="0" smtClean="0">
                <a:solidFill>
                  <a:schemeClr val="bg1"/>
                </a:solidFill>
              </a:rPr>
              <a:t>Teams </a:t>
            </a:r>
            <a:r>
              <a:rPr lang="he-IL" sz="800" b="1" dirty="0" smtClean="0">
                <a:solidFill>
                  <a:schemeClr val="bg1"/>
                </a:solidFill>
              </a:rPr>
              <a:t>,</a:t>
            </a:r>
            <a:r>
              <a:rPr lang="en-US" sz="800" b="1" dirty="0">
                <a:solidFill>
                  <a:schemeClr val="bg1"/>
                </a:solidFill>
              </a:rPr>
              <a:t> </a:t>
            </a:r>
            <a:r>
              <a:rPr lang="he-IL" sz="800" b="1" dirty="0" smtClean="0">
                <a:solidFill>
                  <a:schemeClr val="bg1"/>
                </a:solidFill>
              </a:rPr>
              <a:t>פורטל פרקליטות  ,מערכת </a:t>
            </a:r>
            <a:r>
              <a:rPr lang="he-IL" sz="800" b="1" dirty="0" err="1" smtClean="0">
                <a:solidFill>
                  <a:schemeClr val="bg1"/>
                </a:solidFill>
              </a:rPr>
              <a:t>מניפ"ה</a:t>
            </a:r>
            <a:r>
              <a:rPr lang="he-IL" sz="800" b="1" dirty="0" smtClean="0">
                <a:solidFill>
                  <a:schemeClr val="bg1"/>
                </a:solidFill>
              </a:rPr>
              <a:t>, </a:t>
            </a:r>
            <a:r>
              <a:rPr lang="he-IL" sz="800" b="1" dirty="0" err="1" smtClean="0">
                <a:solidFill>
                  <a:schemeClr val="bg1"/>
                </a:solidFill>
              </a:rPr>
              <a:t>קליגל</a:t>
            </a:r>
            <a:endParaRPr lang="he-IL" sz="800" b="1" dirty="0" smtClean="0">
              <a:solidFill>
                <a:schemeClr val="bg1"/>
              </a:solidFill>
            </a:endParaRPr>
          </a:p>
        </p:txBody>
      </p:sp>
    </p:spTree>
    <p:extLst>
      <p:ext uri="{BB962C8B-B14F-4D97-AF65-F5344CB8AC3E}">
        <p14:creationId xmlns:p14="http://schemas.microsoft.com/office/powerpoint/2010/main" val="12641684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ectangle_רמוט" descr="צוות רמו&quot;ט&#10;01/01/12‏ - 31/12/12"/>
          <p:cNvSpPr>
            <a:spLocks noChangeArrowheads="1"/>
          </p:cNvSpPr>
          <p:nvPr/>
        </p:nvSpPr>
        <p:spPr bwMode="auto">
          <a:xfrm>
            <a:off x="8203100" y="1918325"/>
            <a:ext cx="648072" cy="1126632"/>
          </a:xfrm>
          <a:prstGeom prst="rect">
            <a:avLst/>
          </a:prstGeom>
          <a:solidFill>
            <a:schemeClr val="bg1"/>
          </a:solidFill>
          <a:ln w="12700">
            <a:solidFill>
              <a:srgbClr val="2D5B7B"/>
            </a:solidFill>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1" tIns="1" rIns="1" bIns="1" numCol="1" anchor="ctr" anchorCtr="0" compatLnSpc="1">
            <a:prstTxWarp prst="textNoShape">
              <a:avLst/>
            </a:prstTxWarp>
          </a:bodyPr>
          <a:lstStyle/>
          <a:p>
            <a:pPr algn="ctr"/>
            <a:r>
              <a:rPr lang="he-IL" sz="1200" b="1" dirty="0">
                <a:solidFill>
                  <a:schemeClr val="accent1">
                    <a:lumMod val="75000"/>
                  </a:schemeClr>
                </a:solidFill>
                <a:latin typeface="Arial" pitchFamily="34" charset="0"/>
              </a:rPr>
              <a:t>אזרחי</a:t>
            </a:r>
          </a:p>
        </p:txBody>
      </p:sp>
      <p:sp>
        <p:nvSpPr>
          <p:cNvPr id="93" name="כותרת 1"/>
          <p:cNvSpPr txBox="1">
            <a:spLocks/>
          </p:cNvSpPr>
          <p:nvPr/>
        </p:nvSpPr>
        <p:spPr>
          <a:xfrm>
            <a:off x="1866800" y="279213"/>
            <a:ext cx="6912365" cy="557499"/>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stStyle>
          <a:p>
            <a:pPr algn="r"/>
            <a:r>
              <a:rPr lang="he-IL" sz="2000" b="1" dirty="0" smtClean="0">
                <a:solidFill>
                  <a:schemeClr val="tx2">
                    <a:lumMod val="50000"/>
                  </a:schemeClr>
                </a:solidFill>
              </a:rPr>
              <a:t>תכנית עבודה להשלמת פרויקט תנופ"ה (פריסה 2020 – 2022 )</a:t>
            </a:r>
            <a:endParaRPr lang="he-IL" sz="2000" b="1" dirty="0">
              <a:solidFill>
                <a:schemeClr val="tx2">
                  <a:lumMod val="50000"/>
                </a:schemeClr>
              </a:solidFill>
            </a:endParaRPr>
          </a:p>
        </p:txBody>
      </p:sp>
      <p:grpSp>
        <p:nvGrpSpPr>
          <p:cNvPr id="113" name="קבוצה 112"/>
          <p:cNvGrpSpPr/>
          <p:nvPr/>
        </p:nvGrpSpPr>
        <p:grpSpPr>
          <a:xfrm>
            <a:off x="6330892" y="2183755"/>
            <a:ext cx="1061144" cy="765192"/>
            <a:chOff x="749407" y="2632022"/>
            <a:chExt cx="1754600" cy="573894"/>
          </a:xfrm>
        </p:grpSpPr>
        <p:sp>
          <p:nvSpPr>
            <p:cNvPr id="115" name="TextBox 114"/>
            <p:cNvSpPr txBox="1"/>
            <p:nvPr/>
          </p:nvSpPr>
          <p:spPr>
            <a:xfrm>
              <a:off x="749407" y="2632022"/>
              <a:ext cx="1754599" cy="173124"/>
            </a:xfrm>
            <a:prstGeom prst="rect">
              <a:avLst/>
            </a:prstGeom>
            <a:solidFill>
              <a:schemeClr val="bg1">
                <a:lumMod val="95000"/>
              </a:schemeClr>
            </a:solidFill>
            <a:ln>
              <a:solidFill>
                <a:schemeClr val="bg1">
                  <a:lumMod val="50000"/>
                </a:schemeClr>
              </a:solidFill>
            </a:ln>
          </p:spPr>
          <p:txBody>
            <a:bodyPr wrap="square" rtlCol="1">
              <a:spAutoFit/>
            </a:bodyPr>
            <a:lstStyle/>
            <a:p>
              <a:pPr algn="ctr" rtl="1"/>
              <a:r>
                <a:rPr lang="he-IL" sz="900" b="1" dirty="0" err="1" smtClean="0">
                  <a:solidFill>
                    <a:schemeClr val="accent1">
                      <a:lumMod val="75000"/>
                    </a:schemeClr>
                  </a:solidFill>
                </a:rPr>
                <a:t>פמת"א</a:t>
              </a:r>
              <a:r>
                <a:rPr lang="he-IL" sz="900" b="1" dirty="0" smtClean="0">
                  <a:solidFill>
                    <a:schemeClr val="accent1">
                      <a:lumMod val="75000"/>
                    </a:schemeClr>
                  </a:solidFill>
                </a:rPr>
                <a:t> אזרחי</a:t>
              </a:r>
              <a:endParaRPr lang="he-IL" sz="900" b="1" dirty="0">
                <a:solidFill>
                  <a:schemeClr val="accent1">
                    <a:lumMod val="75000"/>
                  </a:schemeClr>
                </a:solidFill>
              </a:endParaRPr>
            </a:p>
          </p:txBody>
        </p:sp>
        <p:sp>
          <p:nvSpPr>
            <p:cNvPr id="117" name="Rectangle 2" descr="CRM 2016 תנופה  אזרחי - גרסה 2.0 - שדרוג&#10;15/11/16 - 09/03/17"/>
            <p:cNvSpPr>
              <a:spLocks noChangeArrowheads="1"/>
            </p:cNvSpPr>
            <p:nvPr/>
          </p:nvSpPr>
          <p:spPr bwMode="auto">
            <a:xfrm>
              <a:off x="749407" y="2845916"/>
              <a:ext cx="511758" cy="360000"/>
            </a:xfrm>
            <a:prstGeom prst="rect">
              <a:avLst/>
            </a:prstGeom>
            <a:solidFill>
              <a:srgbClr val="659A2A"/>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a:solidFill>
                    <a:prstClr val="white"/>
                  </a:solidFill>
                  <a:latin typeface="+mj-lt"/>
                  <a:ea typeface="+mn-ea"/>
                  <a:cs typeface="+mn-cs"/>
                </a:rPr>
                <a:t>פריסה</a:t>
              </a:r>
            </a:p>
          </p:txBody>
        </p:sp>
        <p:sp>
          <p:nvSpPr>
            <p:cNvPr id="118" name="Rectangle 2" descr="CRM 2016 תנופה  אזרחי - גרסה 2.0 - שדרוג&#10;15/11/16 - 09/03/17"/>
            <p:cNvSpPr>
              <a:spLocks noChangeArrowheads="1"/>
            </p:cNvSpPr>
            <p:nvPr/>
          </p:nvSpPr>
          <p:spPr bwMode="auto">
            <a:xfrm>
              <a:off x="1261165" y="2845916"/>
              <a:ext cx="1242842" cy="360000"/>
            </a:xfrm>
            <a:prstGeom prst="rect">
              <a:avLst/>
            </a:prstGeom>
            <a:solidFill>
              <a:srgbClr val="0070C0"/>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smtClean="0">
                  <a:solidFill>
                    <a:prstClr val="white"/>
                  </a:solidFill>
                  <a:latin typeface="+mj-lt"/>
                  <a:ea typeface="+mn-ea"/>
                  <a:cs typeface="+mn-cs"/>
                </a:rPr>
                <a:t>היערכות</a:t>
              </a:r>
              <a:endParaRPr lang="he-IL" altLang="he-IL" sz="900" kern="1200" dirty="0">
                <a:solidFill>
                  <a:prstClr val="white"/>
                </a:solidFill>
                <a:latin typeface="+mj-lt"/>
                <a:ea typeface="+mn-ea"/>
                <a:cs typeface="+mn-cs"/>
              </a:endParaRPr>
            </a:p>
          </p:txBody>
        </p:sp>
      </p:grpSp>
      <p:sp>
        <p:nvSpPr>
          <p:cNvPr id="145" name="Rectangle 71" descr="אפריל"/>
          <p:cNvSpPr>
            <a:spLocks noChangeArrowheads="1"/>
          </p:cNvSpPr>
          <p:nvPr/>
        </p:nvSpPr>
        <p:spPr bwMode="auto">
          <a:xfrm>
            <a:off x="4578354" y="1643687"/>
            <a:ext cx="325985" cy="20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algn="r" rtl="1"/>
            <a:r>
              <a:rPr lang="he-IL" sz="750" kern="1200" dirty="0" smtClean="0">
                <a:solidFill>
                  <a:schemeClr val="accent6"/>
                </a:solidFill>
                <a:latin typeface="Calibri"/>
                <a:ea typeface="+mn-ea"/>
                <a:cs typeface="Arial" panose="020B0604020202020204" pitchFamily="34" charset="0"/>
              </a:rPr>
              <a:t>רבעון 2 2021</a:t>
            </a:r>
            <a:endParaRPr lang="he-IL" sz="1350" kern="1200" dirty="0">
              <a:solidFill>
                <a:schemeClr val="accent6"/>
              </a:solidFill>
              <a:latin typeface="Calibri"/>
              <a:ea typeface="+mn-ea"/>
              <a:cs typeface="Arial" panose="020B0604020202020204" pitchFamily="34" charset="0"/>
            </a:endParaRPr>
          </a:p>
        </p:txBody>
      </p:sp>
      <p:sp>
        <p:nvSpPr>
          <p:cNvPr id="146" name="Rectangle 71" descr="אפריל"/>
          <p:cNvSpPr>
            <a:spLocks noChangeArrowheads="1"/>
          </p:cNvSpPr>
          <p:nvPr/>
        </p:nvSpPr>
        <p:spPr bwMode="auto">
          <a:xfrm>
            <a:off x="3565841" y="1643687"/>
            <a:ext cx="325985" cy="20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algn="r" rtl="1"/>
            <a:r>
              <a:rPr lang="he-IL" sz="750" kern="1200" dirty="0" smtClean="0">
                <a:solidFill>
                  <a:schemeClr val="accent6"/>
                </a:solidFill>
                <a:latin typeface="Calibri"/>
                <a:ea typeface="+mn-ea"/>
                <a:cs typeface="Arial" panose="020B0604020202020204" pitchFamily="34" charset="0"/>
              </a:rPr>
              <a:t>רבעון 3 2021</a:t>
            </a:r>
            <a:endParaRPr lang="he-IL" sz="1350" kern="1200" dirty="0">
              <a:solidFill>
                <a:schemeClr val="accent6"/>
              </a:solidFill>
              <a:latin typeface="Calibri"/>
              <a:ea typeface="+mn-ea"/>
              <a:cs typeface="Arial" panose="020B0604020202020204" pitchFamily="34" charset="0"/>
            </a:endParaRPr>
          </a:p>
        </p:txBody>
      </p:sp>
      <p:sp>
        <p:nvSpPr>
          <p:cNvPr id="147" name="Rectangle 71" descr="אפריל"/>
          <p:cNvSpPr>
            <a:spLocks noChangeArrowheads="1"/>
          </p:cNvSpPr>
          <p:nvPr/>
        </p:nvSpPr>
        <p:spPr bwMode="auto">
          <a:xfrm>
            <a:off x="2553328" y="1643687"/>
            <a:ext cx="325985" cy="20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algn="r" rtl="1"/>
            <a:r>
              <a:rPr lang="he-IL" sz="750" kern="1200" dirty="0" smtClean="0">
                <a:solidFill>
                  <a:schemeClr val="accent6"/>
                </a:solidFill>
                <a:latin typeface="Calibri"/>
                <a:ea typeface="+mn-ea"/>
                <a:cs typeface="Arial" panose="020B0604020202020204" pitchFamily="34" charset="0"/>
              </a:rPr>
              <a:t>רבעון 4 2021</a:t>
            </a:r>
            <a:endParaRPr lang="he-IL" sz="1350" kern="1200" dirty="0">
              <a:solidFill>
                <a:schemeClr val="accent6"/>
              </a:solidFill>
              <a:latin typeface="Calibri"/>
              <a:ea typeface="+mn-ea"/>
              <a:cs typeface="Arial" panose="020B0604020202020204" pitchFamily="34" charset="0"/>
            </a:endParaRPr>
          </a:p>
        </p:txBody>
      </p:sp>
      <p:sp>
        <p:nvSpPr>
          <p:cNvPr id="148" name="Rectangle 71" descr="אפריל"/>
          <p:cNvSpPr>
            <a:spLocks noChangeArrowheads="1"/>
          </p:cNvSpPr>
          <p:nvPr/>
        </p:nvSpPr>
        <p:spPr bwMode="auto">
          <a:xfrm>
            <a:off x="1540815" y="1643687"/>
            <a:ext cx="325985" cy="276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algn="r" rtl="1"/>
            <a:r>
              <a:rPr lang="he-IL" sz="750" kern="1200" dirty="0" smtClean="0">
                <a:solidFill>
                  <a:schemeClr val="accent5">
                    <a:lumMod val="75000"/>
                  </a:schemeClr>
                </a:solidFill>
                <a:latin typeface="Calibri"/>
                <a:ea typeface="+mn-ea"/>
                <a:cs typeface="Arial" panose="020B0604020202020204" pitchFamily="34" charset="0"/>
              </a:rPr>
              <a:t>רבעון 1 2022</a:t>
            </a:r>
            <a:endParaRPr lang="he-IL" sz="1350" kern="1200" dirty="0">
              <a:solidFill>
                <a:schemeClr val="accent5">
                  <a:lumMod val="75000"/>
                </a:schemeClr>
              </a:solidFill>
              <a:latin typeface="Calibri"/>
              <a:ea typeface="+mn-ea"/>
              <a:cs typeface="Arial" panose="020B0604020202020204" pitchFamily="34" charset="0"/>
            </a:endParaRPr>
          </a:p>
        </p:txBody>
      </p:sp>
      <p:sp>
        <p:nvSpPr>
          <p:cNvPr id="149" name="Rectangle 71" descr="אפריל"/>
          <p:cNvSpPr>
            <a:spLocks noChangeArrowheads="1"/>
          </p:cNvSpPr>
          <p:nvPr/>
        </p:nvSpPr>
        <p:spPr bwMode="auto">
          <a:xfrm>
            <a:off x="528302" y="1643688"/>
            <a:ext cx="325985" cy="183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algn="r" rtl="1"/>
            <a:r>
              <a:rPr lang="he-IL" sz="750" kern="1200" dirty="0" smtClean="0">
                <a:solidFill>
                  <a:schemeClr val="accent5">
                    <a:lumMod val="75000"/>
                  </a:schemeClr>
                </a:solidFill>
                <a:latin typeface="Calibri"/>
                <a:ea typeface="+mn-ea"/>
                <a:cs typeface="Arial" panose="020B0604020202020204" pitchFamily="34" charset="0"/>
              </a:rPr>
              <a:t>רבעון 2 2022</a:t>
            </a:r>
            <a:endParaRPr lang="he-IL" sz="1350" kern="1200" dirty="0">
              <a:solidFill>
                <a:schemeClr val="accent5">
                  <a:lumMod val="75000"/>
                </a:schemeClr>
              </a:solidFill>
              <a:latin typeface="Calibri"/>
              <a:ea typeface="+mn-ea"/>
              <a:cs typeface="Arial" panose="020B0604020202020204" pitchFamily="34" charset="0"/>
            </a:endParaRPr>
          </a:p>
        </p:txBody>
      </p:sp>
      <p:sp>
        <p:nvSpPr>
          <p:cNvPr id="150" name="Rectangle 71" descr="אפריל"/>
          <p:cNvSpPr>
            <a:spLocks noChangeArrowheads="1"/>
          </p:cNvSpPr>
          <p:nvPr/>
        </p:nvSpPr>
        <p:spPr bwMode="auto">
          <a:xfrm>
            <a:off x="5590867" y="1643687"/>
            <a:ext cx="325985" cy="282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algn="r" rtl="1"/>
            <a:r>
              <a:rPr lang="he-IL" sz="750" kern="1200" dirty="0" smtClean="0">
                <a:solidFill>
                  <a:schemeClr val="accent6"/>
                </a:solidFill>
                <a:latin typeface="Calibri"/>
                <a:ea typeface="+mn-ea"/>
                <a:cs typeface="Arial" panose="020B0604020202020204" pitchFamily="34" charset="0"/>
              </a:rPr>
              <a:t>רבעון 1 2021</a:t>
            </a:r>
            <a:endParaRPr lang="he-IL" sz="1350" kern="1200" dirty="0">
              <a:solidFill>
                <a:schemeClr val="accent6"/>
              </a:solidFill>
              <a:latin typeface="Calibri"/>
              <a:ea typeface="+mn-ea"/>
              <a:cs typeface="Arial" panose="020B0604020202020204" pitchFamily="34" charset="0"/>
            </a:endParaRPr>
          </a:p>
        </p:txBody>
      </p:sp>
      <p:sp>
        <p:nvSpPr>
          <p:cNvPr id="151" name="Rectangle 71" descr="אפריל"/>
          <p:cNvSpPr>
            <a:spLocks noChangeArrowheads="1"/>
          </p:cNvSpPr>
          <p:nvPr/>
        </p:nvSpPr>
        <p:spPr bwMode="auto">
          <a:xfrm>
            <a:off x="6603381" y="1643687"/>
            <a:ext cx="325985" cy="20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algn="r" rtl="1"/>
            <a:r>
              <a:rPr lang="he-IL" sz="750" kern="1200" dirty="0" smtClean="0">
                <a:solidFill>
                  <a:srgbClr val="0070C0"/>
                </a:solidFill>
                <a:latin typeface="Calibri"/>
                <a:ea typeface="+mn-ea"/>
                <a:cs typeface="Arial" panose="020B0604020202020204" pitchFamily="34" charset="0"/>
              </a:rPr>
              <a:t>רבעון 4 2020</a:t>
            </a:r>
            <a:endParaRPr lang="he-IL" sz="1350" kern="1200" dirty="0">
              <a:solidFill>
                <a:srgbClr val="0070C0"/>
              </a:solidFill>
              <a:latin typeface="Calibri"/>
              <a:ea typeface="+mn-ea"/>
              <a:cs typeface="Arial" panose="020B0604020202020204" pitchFamily="34" charset="0"/>
            </a:endParaRPr>
          </a:p>
        </p:txBody>
      </p:sp>
      <p:sp>
        <p:nvSpPr>
          <p:cNvPr id="152" name="Freeform 54"/>
          <p:cNvSpPr>
            <a:spLocks noChangeArrowheads="1"/>
          </p:cNvSpPr>
          <p:nvPr/>
        </p:nvSpPr>
        <p:spPr bwMode="auto">
          <a:xfrm>
            <a:off x="6402900" y="1751766"/>
            <a:ext cx="45719" cy="174143"/>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68580" tIns="34290" rIns="68580" bIns="34290" numCol="1" anchor="t" anchorCtr="0" compatLnSpc="1">
            <a:prstTxWarp prst="textNoShape">
              <a:avLst/>
            </a:prstTxWarp>
          </a:bodyPr>
          <a:lstStyle/>
          <a:p>
            <a:pPr algn="r" rtl="1"/>
            <a:endParaRPr lang="he-IL" sz="1350" kern="1200">
              <a:solidFill>
                <a:prstClr val="black"/>
              </a:solidFill>
              <a:latin typeface="Calibri"/>
              <a:ea typeface="+mn-ea"/>
              <a:cs typeface="Arial" panose="020B0604020202020204" pitchFamily="34" charset="0"/>
            </a:endParaRPr>
          </a:p>
        </p:txBody>
      </p:sp>
      <p:sp>
        <p:nvSpPr>
          <p:cNvPr id="153" name="Freeform 54"/>
          <p:cNvSpPr>
            <a:spLocks noChangeArrowheads="1"/>
          </p:cNvSpPr>
          <p:nvPr/>
        </p:nvSpPr>
        <p:spPr bwMode="auto">
          <a:xfrm flipH="1" flipV="1">
            <a:off x="5273718" y="1735490"/>
            <a:ext cx="49062" cy="18283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68580" tIns="34290" rIns="68580" bIns="34290" numCol="1" anchor="t" anchorCtr="0" compatLnSpc="1">
            <a:prstTxWarp prst="textNoShape">
              <a:avLst/>
            </a:prstTxWarp>
          </a:bodyPr>
          <a:lstStyle/>
          <a:p>
            <a:pPr algn="r" rtl="1"/>
            <a:endParaRPr lang="he-IL" sz="1350" kern="1200">
              <a:solidFill>
                <a:prstClr val="black"/>
              </a:solidFill>
              <a:latin typeface="Calibri"/>
              <a:ea typeface="+mn-ea"/>
              <a:cs typeface="Arial" panose="020B0604020202020204" pitchFamily="34" charset="0"/>
            </a:endParaRPr>
          </a:p>
        </p:txBody>
      </p:sp>
      <p:sp>
        <p:nvSpPr>
          <p:cNvPr id="154" name="Freeform 54"/>
          <p:cNvSpPr>
            <a:spLocks noChangeArrowheads="1"/>
          </p:cNvSpPr>
          <p:nvPr/>
        </p:nvSpPr>
        <p:spPr bwMode="auto">
          <a:xfrm flipH="1" flipV="1">
            <a:off x="4193598" y="1700808"/>
            <a:ext cx="49062" cy="18283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68580" tIns="34290" rIns="68580" bIns="34290" numCol="1" anchor="t" anchorCtr="0" compatLnSpc="1">
            <a:prstTxWarp prst="textNoShape">
              <a:avLst/>
            </a:prstTxWarp>
          </a:bodyPr>
          <a:lstStyle/>
          <a:p>
            <a:pPr algn="r" rtl="1"/>
            <a:endParaRPr lang="he-IL" sz="1350" kern="1200">
              <a:solidFill>
                <a:prstClr val="black"/>
              </a:solidFill>
              <a:latin typeface="Calibri"/>
              <a:ea typeface="+mn-ea"/>
              <a:cs typeface="Arial" panose="020B0604020202020204" pitchFamily="34" charset="0"/>
            </a:endParaRPr>
          </a:p>
        </p:txBody>
      </p:sp>
      <p:sp>
        <p:nvSpPr>
          <p:cNvPr id="155" name="Freeform 54"/>
          <p:cNvSpPr>
            <a:spLocks noChangeArrowheads="1"/>
          </p:cNvSpPr>
          <p:nvPr/>
        </p:nvSpPr>
        <p:spPr bwMode="auto">
          <a:xfrm flipH="1" flipV="1">
            <a:off x="3234548" y="1700808"/>
            <a:ext cx="49062" cy="18283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68580" tIns="34290" rIns="68580" bIns="34290" numCol="1" anchor="t" anchorCtr="0" compatLnSpc="1">
            <a:prstTxWarp prst="textNoShape">
              <a:avLst/>
            </a:prstTxWarp>
          </a:bodyPr>
          <a:lstStyle/>
          <a:p>
            <a:pPr algn="r" rtl="1"/>
            <a:endParaRPr lang="he-IL" sz="1350" kern="1200">
              <a:solidFill>
                <a:prstClr val="black"/>
              </a:solidFill>
              <a:latin typeface="Calibri"/>
              <a:ea typeface="+mn-ea"/>
              <a:cs typeface="Arial" panose="020B0604020202020204" pitchFamily="34" charset="0"/>
            </a:endParaRPr>
          </a:p>
        </p:txBody>
      </p:sp>
      <p:sp>
        <p:nvSpPr>
          <p:cNvPr id="156" name="Freeform 54"/>
          <p:cNvSpPr>
            <a:spLocks noChangeArrowheads="1"/>
          </p:cNvSpPr>
          <p:nvPr/>
        </p:nvSpPr>
        <p:spPr bwMode="auto">
          <a:xfrm flipH="1" flipV="1">
            <a:off x="2154428" y="1700808"/>
            <a:ext cx="49062" cy="18283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68580" tIns="34290" rIns="68580" bIns="34290" numCol="1" anchor="t" anchorCtr="0" compatLnSpc="1">
            <a:prstTxWarp prst="textNoShape">
              <a:avLst/>
            </a:prstTxWarp>
          </a:bodyPr>
          <a:lstStyle/>
          <a:p>
            <a:pPr algn="r" rtl="1"/>
            <a:endParaRPr lang="he-IL" sz="1350" kern="1200">
              <a:solidFill>
                <a:prstClr val="black"/>
              </a:solidFill>
              <a:latin typeface="Calibri"/>
              <a:ea typeface="+mn-ea"/>
              <a:cs typeface="Arial" panose="020B0604020202020204" pitchFamily="34" charset="0"/>
            </a:endParaRPr>
          </a:p>
        </p:txBody>
      </p:sp>
      <p:sp>
        <p:nvSpPr>
          <p:cNvPr id="157" name="Freeform 54"/>
          <p:cNvSpPr>
            <a:spLocks noChangeArrowheads="1"/>
          </p:cNvSpPr>
          <p:nvPr/>
        </p:nvSpPr>
        <p:spPr bwMode="auto">
          <a:xfrm flipH="1" flipV="1">
            <a:off x="1146316" y="1700808"/>
            <a:ext cx="49062" cy="18283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68580" tIns="34290" rIns="68580" bIns="34290" numCol="1" anchor="t" anchorCtr="0" compatLnSpc="1">
            <a:prstTxWarp prst="textNoShape">
              <a:avLst/>
            </a:prstTxWarp>
          </a:bodyPr>
          <a:lstStyle/>
          <a:p>
            <a:pPr algn="r" rtl="1"/>
            <a:endParaRPr lang="he-IL" sz="1350" kern="1200">
              <a:solidFill>
                <a:prstClr val="black"/>
              </a:solidFill>
              <a:latin typeface="Calibri"/>
              <a:ea typeface="+mn-ea"/>
              <a:cs typeface="Arial" panose="020B0604020202020204" pitchFamily="34" charset="0"/>
            </a:endParaRPr>
          </a:p>
        </p:txBody>
      </p:sp>
      <p:sp>
        <p:nvSpPr>
          <p:cNvPr id="158" name="Freeform 54"/>
          <p:cNvSpPr>
            <a:spLocks noChangeArrowheads="1"/>
          </p:cNvSpPr>
          <p:nvPr/>
        </p:nvSpPr>
        <p:spPr bwMode="auto">
          <a:xfrm flipH="1" flipV="1">
            <a:off x="210212" y="1709995"/>
            <a:ext cx="49062" cy="18283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68580" tIns="34290" rIns="68580" bIns="34290" numCol="1" anchor="t" anchorCtr="0" compatLnSpc="1">
            <a:prstTxWarp prst="textNoShape">
              <a:avLst/>
            </a:prstTxWarp>
          </a:bodyPr>
          <a:lstStyle/>
          <a:p>
            <a:pPr algn="r" rtl="1"/>
            <a:endParaRPr lang="he-IL" sz="1350" kern="1200">
              <a:solidFill>
                <a:prstClr val="black"/>
              </a:solidFill>
              <a:latin typeface="Calibri"/>
              <a:ea typeface="+mn-ea"/>
              <a:cs typeface="Arial" panose="020B0604020202020204" pitchFamily="34" charset="0"/>
            </a:endParaRPr>
          </a:p>
        </p:txBody>
      </p:sp>
      <p:sp>
        <p:nvSpPr>
          <p:cNvPr id="159" name="Freeform 54"/>
          <p:cNvSpPr>
            <a:spLocks noChangeArrowheads="1"/>
          </p:cNvSpPr>
          <p:nvPr/>
        </p:nvSpPr>
        <p:spPr bwMode="auto">
          <a:xfrm flipH="1" flipV="1">
            <a:off x="7145926" y="1700808"/>
            <a:ext cx="49062" cy="182835"/>
          </a:xfrm>
          <a:custGeom>
            <a:avLst/>
            <a:gdLst>
              <a:gd name="T0" fmla="*/ 0 h 5"/>
              <a:gd name="T1" fmla="*/ 5 h 5"/>
            </a:gdLst>
            <a:ahLst/>
            <a:cxnLst>
              <a:cxn ang="0">
                <a:pos x="0" y="T0"/>
              </a:cxn>
              <a:cxn ang="0">
                <a:pos x="0" y="T1"/>
              </a:cxn>
            </a:cxnLst>
            <a:rect l="0" t="0" r="r" b="b"/>
            <a:pathLst>
              <a:path h="5">
                <a:moveTo>
                  <a:pt x="0" y="0"/>
                </a:moveTo>
                <a:lnTo>
                  <a:pt x="0" y="5"/>
                </a:lnTo>
              </a:path>
            </a:pathLst>
          </a:custGeom>
          <a:solidFill>
            <a:srgbClr val="FFFFFF"/>
          </a:solidFill>
          <a:ln w="1">
            <a:solidFill>
              <a:srgbClr val="8EA3BD"/>
            </a:solidFill>
            <a:prstDash val="solid"/>
            <a:round/>
            <a:headEnd/>
            <a:tailEnd/>
          </a:ln>
        </p:spPr>
        <p:txBody>
          <a:bodyPr vert="horz" wrap="square" lIns="68580" tIns="34290" rIns="68580" bIns="34290" numCol="1" anchor="t" anchorCtr="0" compatLnSpc="1">
            <a:prstTxWarp prst="textNoShape">
              <a:avLst/>
            </a:prstTxWarp>
          </a:bodyPr>
          <a:lstStyle/>
          <a:p>
            <a:pPr algn="r" rtl="1"/>
            <a:endParaRPr lang="he-IL" sz="1350" kern="1200">
              <a:solidFill>
                <a:prstClr val="black"/>
              </a:solidFill>
              <a:latin typeface="Calibri"/>
              <a:ea typeface="+mn-ea"/>
              <a:cs typeface="Arial" panose="020B0604020202020204" pitchFamily="34" charset="0"/>
            </a:endParaRPr>
          </a:p>
        </p:txBody>
      </p:sp>
      <p:sp>
        <p:nvSpPr>
          <p:cNvPr id="161" name="Rectangle 71" descr="אפריל"/>
          <p:cNvSpPr>
            <a:spLocks noChangeArrowheads="1"/>
          </p:cNvSpPr>
          <p:nvPr/>
        </p:nvSpPr>
        <p:spPr bwMode="auto">
          <a:xfrm>
            <a:off x="7392036" y="1643687"/>
            <a:ext cx="325985" cy="203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algn="r" rtl="1"/>
            <a:r>
              <a:rPr lang="he-IL" sz="750" kern="1200" dirty="0" smtClean="0">
                <a:solidFill>
                  <a:srgbClr val="0070C0"/>
                </a:solidFill>
                <a:latin typeface="Calibri"/>
                <a:ea typeface="+mn-ea"/>
                <a:cs typeface="Arial" panose="020B0604020202020204" pitchFamily="34" charset="0"/>
              </a:rPr>
              <a:t>רבעון 3 2020</a:t>
            </a:r>
            <a:endParaRPr lang="he-IL" sz="1350" kern="1200" dirty="0">
              <a:solidFill>
                <a:srgbClr val="0070C0"/>
              </a:solidFill>
              <a:latin typeface="Calibri"/>
              <a:ea typeface="+mn-ea"/>
              <a:cs typeface="Arial" panose="020B0604020202020204" pitchFamily="34" charset="0"/>
            </a:endParaRPr>
          </a:p>
        </p:txBody>
      </p:sp>
      <p:grpSp>
        <p:nvGrpSpPr>
          <p:cNvPr id="164" name="קבוצה 163"/>
          <p:cNvGrpSpPr/>
          <p:nvPr/>
        </p:nvGrpSpPr>
        <p:grpSpPr>
          <a:xfrm>
            <a:off x="5178764" y="2182483"/>
            <a:ext cx="1080120" cy="765192"/>
            <a:chOff x="1184573" y="2632022"/>
            <a:chExt cx="1319434" cy="573894"/>
          </a:xfrm>
        </p:grpSpPr>
        <p:sp>
          <p:nvSpPr>
            <p:cNvPr id="165" name="TextBox 164"/>
            <p:cNvSpPr txBox="1"/>
            <p:nvPr/>
          </p:nvSpPr>
          <p:spPr>
            <a:xfrm>
              <a:off x="1184573" y="2632022"/>
              <a:ext cx="1319433" cy="173124"/>
            </a:xfrm>
            <a:prstGeom prst="rect">
              <a:avLst/>
            </a:prstGeom>
            <a:solidFill>
              <a:schemeClr val="bg1">
                <a:lumMod val="95000"/>
              </a:schemeClr>
            </a:solidFill>
            <a:ln>
              <a:solidFill>
                <a:schemeClr val="bg1">
                  <a:lumMod val="50000"/>
                </a:schemeClr>
              </a:solidFill>
            </a:ln>
          </p:spPr>
          <p:txBody>
            <a:bodyPr wrap="square" rtlCol="1">
              <a:spAutoFit/>
            </a:bodyPr>
            <a:lstStyle/>
            <a:p>
              <a:pPr algn="ctr" rtl="1"/>
              <a:r>
                <a:rPr lang="he-IL" sz="900" b="1" dirty="0" smtClean="0">
                  <a:solidFill>
                    <a:schemeClr val="accent1">
                      <a:lumMod val="75000"/>
                    </a:schemeClr>
                  </a:solidFill>
                </a:rPr>
                <a:t>מחלקה אזרחית</a:t>
              </a:r>
              <a:endParaRPr lang="he-IL" sz="900" b="1" dirty="0">
                <a:solidFill>
                  <a:schemeClr val="accent1">
                    <a:lumMod val="75000"/>
                  </a:schemeClr>
                </a:solidFill>
              </a:endParaRPr>
            </a:p>
          </p:txBody>
        </p:sp>
        <p:sp>
          <p:nvSpPr>
            <p:cNvPr id="166" name="Rectangle 2" descr="CRM 2016 תנופה  אזרחי - גרסה 2.0 - שדרוג&#10;15/11/16 - 09/03/17"/>
            <p:cNvSpPr>
              <a:spLocks noChangeArrowheads="1"/>
            </p:cNvSpPr>
            <p:nvPr/>
          </p:nvSpPr>
          <p:spPr bwMode="auto">
            <a:xfrm>
              <a:off x="1184573" y="2845916"/>
              <a:ext cx="358207" cy="360000"/>
            </a:xfrm>
            <a:prstGeom prst="rect">
              <a:avLst/>
            </a:prstGeom>
            <a:solidFill>
              <a:srgbClr val="659A2A"/>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a:solidFill>
                    <a:prstClr val="white"/>
                  </a:solidFill>
                  <a:latin typeface="+mj-lt"/>
                  <a:ea typeface="+mn-ea"/>
                  <a:cs typeface="+mn-cs"/>
                </a:rPr>
                <a:t>פריסה</a:t>
              </a:r>
            </a:p>
          </p:txBody>
        </p:sp>
        <p:sp>
          <p:nvSpPr>
            <p:cNvPr id="167" name="Rectangle 2" descr="CRM 2016 תנופה  אזרחי - גרסה 2.0 - שדרוג&#10;15/11/16 - 09/03/17"/>
            <p:cNvSpPr>
              <a:spLocks noChangeArrowheads="1"/>
            </p:cNvSpPr>
            <p:nvPr/>
          </p:nvSpPr>
          <p:spPr bwMode="auto">
            <a:xfrm>
              <a:off x="1542778" y="2845916"/>
              <a:ext cx="961229" cy="360000"/>
            </a:xfrm>
            <a:prstGeom prst="rect">
              <a:avLst/>
            </a:prstGeom>
            <a:solidFill>
              <a:srgbClr val="0070C0"/>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smtClean="0">
                  <a:solidFill>
                    <a:prstClr val="white"/>
                  </a:solidFill>
                  <a:latin typeface="+mj-lt"/>
                  <a:ea typeface="+mn-ea"/>
                  <a:cs typeface="+mn-cs"/>
                </a:rPr>
                <a:t>היערכות</a:t>
              </a:r>
              <a:endParaRPr lang="he-IL" altLang="he-IL" sz="900" kern="1200" dirty="0">
                <a:solidFill>
                  <a:prstClr val="white"/>
                </a:solidFill>
                <a:latin typeface="+mj-lt"/>
                <a:ea typeface="+mn-ea"/>
                <a:cs typeface="+mn-cs"/>
              </a:endParaRPr>
            </a:p>
          </p:txBody>
        </p:sp>
      </p:grpSp>
      <p:grpSp>
        <p:nvGrpSpPr>
          <p:cNvPr id="168" name="קבוצה 167"/>
          <p:cNvGrpSpPr/>
          <p:nvPr/>
        </p:nvGrpSpPr>
        <p:grpSpPr>
          <a:xfrm>
            <a:off x="4048946" y="2182480"/>
            <a:ext cx="1076376" cy="765193"/>
            <a:chOff x="1184573" y="2632021"/>
            <a:chExt cx="1319435" cy="573895"/>
          </a:xfrm>
        </p:grpSpPr>
        <p:sp>
          <p:nvSpPr>
            <p:cNvPr id="169" name="TextBox 168"/>
            <p:cNvSpPr txBox="1"/>
            <p:nvPr/>
          </p:nvSpPr>
          <p:spPr>
            <a:xfrm>
              <a:off x="1184573" y="2632021"/>
              <a:ext cx="1319433" cy="173124"/>
            </a:xfrm>
            <a:prstGeom prst="rect">
              <a:avLst/>
            </a:prstGeom>
            <a:solidFill>
              <a:schemeClr val="bg1">
                <a:lumMod val="95000"/>
              </a:schemeClr>
            </a:solidFill>
            <a:ln>
              <a:solidFill>
                <a:schemeClr val="bg1">
                  <a:lumMod val="50000"/>
                </a:schemeClr>
              </a:solidFill>
            </a:ln>
          </p:spPr>
          <p:txBody>
            <a:bodyPr wrap="square" rtlCol="1">
              <a:spAutoFit/>
            </a:bodyPr>
            <a:lstStyle/>
            <a:p>
              <a:pPr algn="ctr" rtl="1"/>
              <a:r>
                <a:rPr lang="he-IL" sz="900" b="1" dirty="0" err="1" smtClean="0">
                  <a:solidFill>
                    <a:schemeClr val="accent1">
                      <a:lumMod val="75000"/>
                    </a:schemeClr>
                  </a:solidFill>
                </a:rPr>
                <a:t>בגצ"ים</a:t>
              </a:r>
              <a:endParaRPr lang="he-IL" sz="900" b="1" dirty="0">
                <a:solidFill>
                  <a:schemeClr val="accent1">
                    <a:lumMod val="75000"/>
                  </a:schemeClr>
                </a:solidFill>
              </a:endParaRPr>
            </a:p>
          </p:txBody>
        </p:sp>
        <p:sp>
          <p:nvSpPr>
            <p:cNvPr id="170" name="Rectangle 2" descr="CRM 2016 תנופה  אזרחי - גרסה 2.0 - שדרוג&#10;15/11/16 - 09/03/17"/>
            <p:cNvSpPr>
              <a:spLocks noChangeArrowheads="1"/>
            </p:cNvSpPr>
            <p:nvPr/>
          </p:nvSpPr>
          <p:spPr bwMode="auto">
            <a:xfrm>
              <a:off x="1184573" y="2845916"/>
              <a:ext cx="358207" cy="360000"/>
            </a:xfrm>
            <a:prstGeom prst="rect">
              <a:avLst/>
            </a:prstGeom>
            <a:solidFill>
              <a:srgbClr val="659A2A"/>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a:solidFill>
                    <a:prstClr val="white"/>
                  </a:solidFill>
                  <a:latin typeface="+mj-lt"/>
                  <a:ea typeface="+mn-ea"/>
                  <a:cs typeface="+mn-cs"/>
                </a:rPr>
                <a:t>פריסה</a:t>
              </a:r>
            </a:p>
          </p:txBody>
        </p:sp>
        <p:sp>
          <p:nvSpPr>
            <p:cNvPr id="171" name="Rectangle 2" descr="CRM 2016 תנופה  אזרחי - גרסה 2.0 - שדרוג&#10;15/11/16 - 09/03/17"/>
            <p:cNvSpPr>
              <a:spLocks noChangeArrowheads="1"/>
            </p:cNvSpPr>
            <p:nvPr/>
          </p:nvSpPr>
          <p:spPr bwMode="auto">
            <a:xfrm>
              <a:off x="1542778" y="2845916"/>
              <a:ext cx="961230" cy="360000"/>
            </a:xfrm>
            <a:prstGeom prst="rect">
              <a:avLst/>
            </a:prstGeom>
            <a:solidFill>
              <a:srgbClr val="0070C0"/>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smtClean="0">
                  <a:solidFill>
                    <a:prstClr val="white"/>
                  </a:solidFill>
                  <a:latin typeface="+mj-lt"/>
                  <a:ea typeface="+mn-ea"/>
                  <a:cs typeface="+mn-cs"/>
                </a:rPr>
                <a:t>היערכות</a:t>
              </a:r>
              <a:endParaRPr lang="he-IL" altLang="he-IL" sz="900" kern="1200" dirty="0">
                <a:solidFill>
                  <a:prstClr val="white"/>
                </a:solidFill>
                <a:latin typeface="+mj-lt"/>
                <a:ea typeface="+mn-ea"/>
                <a:cs typeface="+mn-cs"/>
              </a:endParaRPr>
            </a:p>
          </p:txBody>
        </p:sp>
      </p:grpSp>
      <p:grpSp>
        <p:nvGrpSpPr>
          <p:cNvPr id="172" name="קבוצה 171"/>
          <p:cNvGrpSpPr/>
          <p:nvPr/>
        </p:nvGrpSpPr>
        <p:grpSpPr>
          <a:xfrm>
            <a:off x="2699792" y="2183755"/>
            <a:ext cx="1076375" cy="765192"/>
            <a:chOff x="1184573" y="2632022"/>
            <a:chExt cx="1319434" cy="573894"/>
          </a:xfrm>
        </p:grpSpPr>
        <p:sp>
          <p:nvSpPr>
            <p:cNvPr id="173" name="TextBox 172"/>
            <p:cNvSpPr txBox="1"/>
            <p:nvPr/>
          </p:nvSpPr>
          <p:spPr>
            <a:xfrm>
              <a:off x="1184573" y="2632022"/>
              <a:ext cx="1319433" cy="173124"/>
            </a:xfrm>
            <a:prstGeom prst="rect">
              <a:avLst/>
            </a:prstGeom>
            <a:solidFill>
              <a:schemeClr val="bg1">
                <a:lumMod val="95000"/>
              </a:schemeClr>
            </a:solidFill>
            <a:ln>
              <a:solidFill>
                <a:schemeClr val="bg1">
                  <a:lumMod val="50000"/>
                </a:schemeClr>
              </a:solidFill>
            </a:ln>
          </p:spPr>
          <p:txBody>
            <a:bodyPr wrap="square" rtlCol="1">
              <a:spAutoFit/>
            </a:bodyPr>
            <a:lstStyle/>
            <a:p>
              <a:pPr algn="ctr" rtl="1"/>
              <a:r>
                <a:rPr lang="he-IL" sz="900" b="1" dirty="0" smtClean="0">
                  <a:solidFill>
                    <a:schemeClr val="accent1">
                      <a:lumMod val="75000"/>
                    </a:schemeClr>
                  </a:solidFill>
                </a:rPr>
                <a:t>משפט העבודה</a:t>
              </a:r>
              <a:endParaRPr lang="he-IL" sz="900" b="1" dirty="0">
                <a:solidFill>
                  <a:schemeClr val="accent1">
                    <a:lumMod val="75000"/>
                  </a:schemeClr>
                </a:solidFill>
              </a:endParaRPr>
            </a:p>
          </p:txBody>
        </p:sp>
        <p:sp>
          <p:nvSpPr>
            <p:cNvPr id="174" name="Rectangle 2" descr="CRM 2016 תנופה  אזרחי - גרסה 2.0 - שדרוג&#10;15/11/16 - 09/03/17"/>
            <p:cNvSpPr>
              <a:spLocks noChangeArrowheads="1"/>
            </p:cNvSpPr>
            <p:nvPr/>
          </p:nvSpPr>
          <p:spPr bwMode="auto">
            <a:xfrm>
              <a:off x="1184573" y="2845916"/>
              <a:ext cx="358207" cy="360000"/>
            </a:xfrm>
            <a:prstGeom prst="rect">
              <a:avLst/>
            </a:prstGeom>
            <a:solidFill>
              <a:srgbClr val="659A2A"/>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a:solidFill>
                    <a:prstClr val="white"/>
                  </a:solidFill>
                  <a:latin typeface="+mj-lt"/>
                  <a:ea typeface="+mn-ea"/>
                  <a:cs typeface="+mn-cs"/>
                </a:rPr>
                <a:t>פריסה</a:t>
              </a:r>
            </a:p>
          </p:txBody>
        </p:sp>
        <p:sp>
          <p:nvSpPr>
            <p:cNvPr id="175" name="Rectangle 2" descr="CRM 2016 תנופה  אזרחי - גרסה 2.0 - שדרוג&#10;15/11/16 - 09/03/17"/>
            <p:cNvSpPr>
              <a:spLocks noChangeArrowheads="1"/>
            </p:cNvSpPr>
            <p:nvPr/>
          </p:nvSpPr>
          <p:spPr bwMode="auto">
            <a:xfrm>
              <a:off x="1542778" y="2845916"/>
              <a:ext cx="961229" cy="360000"/>
            </a:xfrm>
            <a:prstGeom prst="rect">
              <a:avLst/>
            </a:prstGeom>
            <a:solidFill>
              <a:srgbClr val="0070C0"/>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smtClean="0">
                  <a:solidFill>
                    <a:prstClr val="white"/>
                  </a:solidFill>
                  <a:latin typeface="+mj-lt"/>
                  <a:ea typeface="+mn-ea"/>
                  <a:cs typeface="+mn-cs"/>
                </a:rPr>
                <a:t>היערכות</a:t>
              </a:r>
              <a:endParaRPr lang="he-IL" altLang="he-IL" sz="900" kern="1200" dirty="0">
                <a:solidFill>
                  <a:prstClr val="white"/>
                </a:solidFill>
                <a:latin typeface="+mj-lt"/>
                <a:ea typeface="+mn-ea"/>
                <a:cs typeface="+mn-cs"/>
              </a:endParaRPr>
            </a:p>
          </p:txBody>
        </p:sp>
      </p:grpSp>
      <p:grpSp>
        <p:nvGrpSpPr>
          <p:cNvPr id="176" name="קבוצה 175"/>
          <p:cNvGrpSpPr/>
          <p:nvPr/>
        </p:nvGrpSpPr>
        <p:grpSpPr>
          <a:xfrm>
            <a:off x="1331640" y="2183755"/>
            <a:ext cx="1296397" cy="765192"/>
            <a:chOff x="1184573" y="2632022"/>
            <a:chExt cx="1319434" cy="573894"/>
          </a:xfrm>
        </p:grpSpPr>
        <p:sp>
          <p:nvSpPr>
            <p:cNvPr id="177" name="TextBox 176"/>
            <p:cNvSpPr txBox="1"/>
            <p:nvPr/>
          </p:nvSpPr>
          <p:spPr>
            <a:xfrm>
              <a:off x="1184573" y="2632022"/>
              <a:ext cx="1319433" cy="173124"/>
            </a:xfrm>
            <a:prstGeom prst="rect">
              <a:avLst/>
            </a:prstGeom>
            <a:solidFill>
              <a:schemeClr val="bg1">
                <a:lumMod val="95000"/>
              </a:schemeClr>
            </a:solidFill>
            <a:ln>
              <a:solidFill>
                <a:schemeClr val="bg1">
                  <a:lumMod val="50000"/>
                </a:schemeClr>
              </a:solidFill>
            </a:ln>
          </p:spPr>
          <p:txBody>
            <a:bodyPr wrap="square" rtlCol="1">
              <a:spAutoFit/>
            </a:bodyPr>
            <a:lstStyle/>
            <a:p>
              <a:pPr algn="ctr" rtl="1"/>
              <a:r>
                <a:rPr lang="he-IL" sz="900" b="1" dirty="0" smtClean="0">
                  <a:solidFill>
                    <a:schemeClr val="accent1">
                      <a:lumMod val="75000"/>
                    </a:schemeClr>
                  </a:solidFill>
                </a:rPr>
                <a:t>אכיפה אזרחית</a:t>
              </a:r>
              <a:endParaRPr lang="he-IL" sz="900" b="1" dirty="0">
                <a:solidFill>
                  <a:schemeClr val="accent1">
                    <a:lumMod val="75000"/>
                  </a:schemeClr>
                </a:solidFill>
              </a:endParaRPr>
            </a:p>
          </p:txBody>
        </p:sp>
        <p:sp>
          <p:nvSpPr>
            <p:cNvPr id="178" name="Rectangle 2" descr="CRM 2016 תנופה  אזרחי - גרסה 2.0 - שדרוג&#10;15/11/16 - 09/03/17"/>
            <p:cNvSpPr>
              <a:spLocks noChangeArrowheads="1"/>
            </p:cNvSpPr>
            <p:nvPr/>
          </p:nvSpPr>
          <p:spPr bwMode="auto">
            <a:xfrm>
              <a:off x="1184573" y="2845916"/>
              <a:ext cx="358207" cy="360000"/>
            </a:xfrm>
            <a:prstGeom prst="rect">
              <a:avLst/>
            </a:prstGeom>
            <a:solidFill>
              <a:srgbClr val="659A2A"/>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a:solidFill>
                    <a:prstClr val="white"/>
                  </a:solidFill>
                  <a:latin typeface="+mj-lt"/>
                  <a:ea typeface="+mn-ea"/>
                  <a:cs typeface="+mn-cs"/>
                </a:rPr>
                <a:t>פריסה</a:t>
              </a:r>
            </a:p>
          </p:txBody>
        </p:sp>
        <p:sp>
          <p:nvSpPr>
            <p:cNvPr id="179" name="Rectangle 2" descr="CRM 2016 תנופה  אזרחי - גרסה 2.0 - שדרוג&#10;15/11/16 - 09/03/17"/>
            <p:cNvSpPr>
              <a:spLocks noChangeArrowheads="1"/>
            </p:cNvSpPr>
            <p:nvPr/>
          </p:nvSpPr>
          <p:spPr bwMode="auto">
            <a:xfrm>
              <a:off x="1542777" y="2845916"/>
              <a:ext cx="961230" cy="360000"/>
            </a:xfrm>
            <a:prstGeom prst="rect">
              <a:avLst/>
            </a:prstGeom>
            <a:solidFill>
              <a:srgbClr val="0070C0"/>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smtClean="0">
                  <a:solidFill>
                    <a:prstClr val="white"/>
                  </a:solidFill>
                  <a:latin typeface="+mj-lt"/>
                  <a:ea typeface="+mn-ea"/>
                  <a:cs typeface="+mn-cs"/>
                </a:rPr>
                <a:t>היערכות</a:t>
              </a:r>
              <a:endParaRPr lang="he-IL" altLang="he-IL" sz="900" kern="1200" dirty="0">
                <a:solidFill>
                  <a:prstClr val="white"/>
                </a:solidFill>
                <a:latin typeface="+mj-lt"/>
                <a:ea typeface="+mn-ea"/>
                <a:cs typeface="+mn-cs"/>
              </a:endParaRPr>
            </a:p>
          </p:txBody>
        </p:sp>
      </p:grpSp>
      <p:sp>
        <p:nvSpPr>
          <p:cNvPr id="186" name="Rectangle_רמוט" descr="צוות רמו&quot;ט&#10;01/01/12‏ - 31/12/12"/>
          <p:cNvSpPr>
            <a:spLocks noChangeArrowheads="1"/>
          </p:cNvSpPr>
          <p:nvPr/>
        </p:nvSpPr>
        <p:spPr bwMode="auto">
          <a:xfrm>
            <a:off x="8203100" y="3140968"/>
            <a:ext cx="648072" cy="1126632"/>
          </a:xfrm>
          <a:prstGeom prst="rect">
            <a:avLst/>
          </a:prstGeom>
          <a:solidFill>
            <a:schemeClr val="bg1"/>
          </a:solidFill>
          <a:ln w="12700">
            <a:solidFill>
              <a:srgbClr val="2D5B7B"/>
            </a:solidFill>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1" tIns="1" rIns="1" bIns="1" numCol="1" anchor="ctr" anchorCtr="0" compatLnSpc="1">
            <a:prstTxWarp prst="textNoShape">
              <a:avLst/>
            </a:prstTxWarp>
          </a:bodyPr>
          <a:lstStyle/>
          <a:p>
            <a:pPr algn="ctr"/>
            <a:r>
              <a:rPr lang="he-IL" sz="1200" b="1" dirty="0" smtClean="0">
                <a:solidFill>
                  <a:schemeClr val="accent1">
                    <a:lumMod val="75000"/>
                  </a:schemeClr>
                </a:solidFill>
                <a:latin typeface="Arial" pitchFamily="34" charset="0"/>
              </a:rPr>
              <a:t>פלילי</a:t>
            </a:r>
            <a:endParaRPr lang="he-IL" sz="1200" b="1" dirty="0">
              <a:solidFill>
                <a:schemeClr val="accent1">
                  <a:lumMod val="75000"/>
                </a:schemeClr>
              </a:solidFill>
              <a:latin typeface="Arial" pitchFamily="34" charset="0"/>
            </a:endParaRPr>
          </a:p>
        </p:txBody>
      </p:sp>
      <p:grpSp>
        <p:nvGrpSpPr>
          <p:cNvPr id="187" name="קבוצה 186"/>
          <p:cNvGrpSpPr/>
          <p:nvPr/>
        </p:nvGrpSpPr>
        <p:grpSpPr>
          <a:xfrm>
            <a:off x="6516216" y="3335883"/>
            <a:ext cx="1080120" cy="765192"/>
            <a:chOff x="1184573" y="2632022"/>
            <a:chExt cx="1319434" cy="573894"/>
          </a:xfrm>
        </p:grpSpPr>
        <p:sp>
          <p:nvSpPr>
            <p:cNvPr id="188" name="TextBox 187"/>
            <p:cNvSpPr txBox="1"/>
            <p:nvPr/>
          </p:nvSpPr>
          <p:spPr>
            <a:xfrm>
              <a:off x="1184573" y="2632022"/>
              <a:ext cx="1319433" cy="173124"/>
            </a:xfrm>
            <a:prstGeom prst="rect">
              <a:avLst/>
            </a:prstGeom>
            <a:solidFill>
              <a:schemeClr val="bg1">
                <a:lumMod val="95000"/>
              </a:schemeClr>
            </a:solidFill>
            <a:ln>
              <a:solidFill>
                <a:schemeClr val="bg1">
                  <a:lumMod val="50000"/>
                </a:schemeClr>
              </a:solidFill>
            </a:ln>
          </p:spPr>
          <p:txBody>
            <a:bodyPr wrap="square" rtlCol="1">
              <a:spAutoFit/>
            </a:bodyPr>
            <a:lstStyle/>
            <a:p>
              <a:pPr algn="ctr" rtl="1"/>
              <a:r>
                <a:rPr lang="he-IL" sz="900" b="1" dirty="0" smtClean="0">
                  <a:solidFill>
                    <a:schemeClr val="accent1">
                      <a:lumMod val="75000"/>
                    </a:schemeClr>
                  </a:solidFill>
                </a:rPr>
                <a:t>מח' </a:t>
              </a:r>
              <a:r>
                <a:rPr lang="he-IL" sz="900" b="1" dirty="0" err="1" smtClean="0">
                  <a:solidFill>
                    <a:schemeClr val="accent1">
                      <a:lumMod val="75000"/>
                    </a:schemeClr>
                  </a:solidFill>
                </a:rPr>
                <a:t>עררים</a:t>
              </a:r>
              <a:endParaRPr lang="he-IL" sz="900" b="1" dirty="0">
                <a:solidFill>
                  <a:schemeClr val="accent1">
                    <a:lumMod val="75000"/>
                  </a:schemeClr>
                </a:solidFill>
              </a:endParaRPr>
            </a:p>
          </p:txBody>
        </p:sp>
        <p:sp>
          <p:nvSpPr>
            <p:cNvPr id="189" name="Rectangle 2" descr="CRM 2016 תנופה  אזרחי - גרסה 2.0 - שדרוג&#10;15/11/16 - 09/03/17"/>
            <p:cNvSpPr>
              <a:spLocks noChangeArrowheads="1"/>
            </p:cNvSpPr>
            <p:nvPr/>
          </p:nvSpPr>
          <p:spPr bwMode="auto">
            <a:xfrm>
              <a:off x="1184573" y="2845916"/>
              <a:ext cx="358207" cy="360000"/>
            </a:xfrm>
            <a:prstGeom prst="rect">
              <a:avLst/>
            </a:prstGeom>
            <a:solidFill>
              <a:srgbClr val="659A2A"/>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a:solidFill>
                    <a:prstClr val="white"/>
                  </a:solidFill>
                  <a:latin typeface="+mj-lt"/>
                  <a:ea typeface="+mn-ea"/>
                  <a:cs typeface="+mn-cs"/>
                </a:rPr>
                <a:t>פריסה</a:t>
              </a:r>
            </a:p>
          </p:txBody>
        </p:sp>
        <p:sp>
          <p:nvSpPr>
            <p:cNvPr id="190" name="Rectangle 2" descr="CRM 2016 תנופה  אזרחי - גרסה 2.0 - שדרוג&#10;15/11/16 - 09/03/17"/>
            <p:cNvSpPr>
              <a:spLocks noChangeArrowheads="1"/>
            </p:cNvSpPr>
            <p:nvPr/>
          </p:nvSpPr>
          <p:spPr bwMode="auto">
            <a:xfrm>
              <a:off x="1542778" y="2845916"/>
              <a:ext cx="961229" cy="360000"/>
            </a:xfrm>
            <a:prstGeom prst="rect">
              <a:avLst/>
            </a:prstGeom>
            <a:solidFill>
              <a:srgbClr val="0070C0"/>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smtClean="0">
                  <a:solidFill>
                    <a:prstClr val="white"/>
                  </a:solidFill>
                  <a:latin typeface="+mj-lt"/>
                  <a:ea typeface="+mn-ea"/>
                  <a:cs typeface="+mn-cs"/>
                </a:rPr>
                <a:t>היערכות</a:t>
              </a:r>
              <a:endParaRPr lang="he-IL" altLang="he-IL" sz="900" kern="1200" dirty="0">
                <a:solidFill>
                  <a:prstClr val="white"/>
                </a:solidFill>
                <a:latin typeface="+mj-lt"/>
                <a:ea typeface="+mn-ea"/>
                <a:cs typeface="+mn-cs"/>
              </a:endParaRPr>
            </a:p>
          </p:txBody>
        </p:sp>
      </p:grpSp>
      <p:grpSp>
        <p:nvGrpSpPr>
          <p:cNvPr id="191" name="קבוצה 190"/>
          <p:cNvGrpSpPr/>
          <p:nvPr/>
        </p:nvGrpSpPr>
        <p:grpSpPr>
          <a:xfrm>
            <a:off x="5178764" y="3335883"/>
            <a:ext cx="1080120" cy="765192"/>
            <a:chOff x="1184573" y="2632022"/>
            <a:chExt cx="1319434" cy="573894"/>
          </a:xfrm>
        </p:grpSpPr>
        <p:sp>
          <p:nvSpPr>
            <p:cNvPr id="192" name="TextBox 191"/>
            <p:cNvSpPr txBox="1"/>
            <p:nvPr/>
          </p:nvSpPr>
          <p:spPr>
            <a:xfrm>
              <a:off x="1184573" y="2632022"/>
              <a:ext cx="1319433" cy="173124"/>
            </a:xfrm>
            <a:prstGeom prst="rect">
              <a:avLst/>
            </a:prstGeom>
            <a:solidFill>
              <a:schemeClr val="bg1">
                <a:lumMod val="95000"/>
              </a:schemeClr>
            </a:solidFill>
            <a:ln>
              <a:solidFill>
                <a:schemeClr val="bg1">
                  <a:lumMod val="50000"/>
                </a:schemeClr>
              </a:solidFill>
            </a:ln>
          </p:spPr>
          <p:txBody>
            <a:bodyPr wrap="square" rtlCol="1">
              <a:spAutoFit/>
            </a:bodyPr>
            <a:lstStyle/>
            <a:p>
              <a:pPr algn="ctr" rtl="1"/>
              <a:r>
                <a:rPr lang="he-IL" sz="900" b="1" dirty="0" smtClean="0">
                  <a:solidFill>
                    <a:schemeClr val="accent1">
                      <a:lumMod val="75000"/>
                    </a:schemeClr>
                  </a:solidFill>
                </a:rPr>
                <a:t>משנה </a:t>
              </a:r>
              <a:r>
                <a:rPr lang="he-IL" sz="900" b="1" dirty="0" err="1" smtClean="0">
                  <a:solidFill>
                    <a:schemeClr val="accent1">
                      <a:lumMod val="75000"/>
                    </a:schemeClr>
                  </a:solidFill>
                </a:rPr>
                <a:t>תפק"מ</a:t>
              </a:r>
              <a:endParaRPr lang="he-IL" sz="900" b="1" dirty="0">
                <a:solidFill>
                  <a:schemeClr val="accent1">
                    <a:lumMod val="75000"/>
                  </a:schemeClr>
                </a:solidFill>
              </a:endParaRPr>
            </a:p>
          </p:txBody>
        </p:sp>
        <p:sp>
          <p:nvSpPr>
            <p:cNvPr id="193" name="Rectangle 2" descr="CRM 2016 תנופה  אזרחי - גרסה 2.0 - שדרוג&#10;15/11/16 - 09/03/17"/>
            <p:cNvSpPr>
              <a:spLocks noChangeArrowheads="1"/>
            </p:cNvSpPr>
            <p:nvPr/>
          </p:nvSpPr>
          <p:spPr bwMode="auto">
            <a:xfrm>
              <a:off x="1184573" y="2845916"/>
              <a:ext cx="358207" cy="360000"/>
            </a:xfrm>
            <a:prstGeom prst="rect">
              <a:avLst/>
            </a:prstGeom>
            <a:solidFill>
              <a:srgbClr val="659A2A"/>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a:solidFill>
                    <a:prstClr val="white"/>
                  </a:solidFill>
                  <a:latin typeface="+mj-lt"/>
                  <a:ea typeface="+mn-ea"/>
                  <a:cs typeface="+mn-cs"/>
                </a:rPr>
                <a:t>פריסה</a:t>
              </a:r>
            </a:p>
          </p:txBody>
        </p:sp>
        <p:sp>
          <p:nvSpPr>
            <p:cNvPr id="194" name="Rectangle 2" descr="CRM 2016 תנופה  אזרחי - גרסה 2.0 - שדרוג&#10;15/11/16 - 09/03/17"/>
            <p:cNvSpPr>
              <a:spLocks noChangeArrowheads="1"/>
            </p:cNvSpPr>
            <p:nvPr/>
          </p:nvSpPr>
          <p:spPr bwMode="auto">
            <a:xfrm>
              <a:off x="1542778" y="2845916"/>
              <a:ext cx="961229" cy="360000"/>
            </a:xfrm>
            <a:prstGeom prst="rect">
              <a:avLst/>
            </a:prstGeom>
            <a:solidFill>
              <a:srgbClr val="0070C0"/>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smtClean="0">
                  <a:solidFill>
                    <a:prstClr val="white"/>
                  </a:solidFill>
                  <a:latin typeface="+mj-lt"/>
                  <a:ea typeface="+mn-ea"/>
                  <a:cs typeface="+mn-cs"/>
                </a:rPr>
                <a:t>היערכות</a:t>
              </a:r>
              <a:endParaRPr lang="he-IL" altLang="he-IL" sz="900" kern="1200" dirty="0">
                <a:solidFill>
                  <a:prstClr val="white"/>
                </a:solidFill>
                <a:latin typeface="+mj-lt"/>
                <a:ea typeface="+mn-ea"/>
                <a:cs typeface="+mn-cs"/>
              </a:endParaRPr>
            </a:p>
          </p:txBody>
        </p:sp>
      </p:grpSp>
      <p:grpSp>
        <p:nvGrpSpPr>
          <p:cNvPr id="195" name="קבוצה 194"/>
          <p:cNvGrpSpPr/>
          <p:nvPr/>
        </p:nvGrpSpPr>
        <p:grpSpPr>
          <a:xfrm>
            <a:off x="197591" y="2182480"/>
            <a:ext cx="1080120" cy="765192"/>
            <a:chOff x="1184573" y="2632022"/>
            <a:chExt cx="1319434" cy="573894"/>
          </a:xfrm>
        </p:grpSpPr>
        <p:sp>
          <p:nvSpPr>
            <p:cNvPr id="196" name="TextBox 195"/>
            <p:cNvSpPr txBox="1"/>
            <p:nvPr/>
          </p:nvSpPr>
          <p:spPr>
            <a:xfrm>
              <a:off x="1184573" y="2632022"/>
              <a:ext cx="1319433" cy="173124"/>
            </a:xfrm>
            <a:prstGeom prst="rect">
              <a:avLst/>
            </a:prstGeom>
            <a:solidFill>
              <a:schemeClr val="bg1">
                <a:lumMod val="95000"/>
              </a:schemeClr>
            </a:solidFill>
            <a:ln>
              <a:solidFill>
                <a:schemeClr val="bg1">
                  <a:lumMod val="50000"/>
                </a:schemeClr>
              </a:solidFill>
            </a:ln>
          </p:spPr>
          <p:txBody>
            <a:bodyPr wrap="square" rtlCol="1">
              <a:spAutoFit/>
            </a:bodyPr>
            <a:lstStyle/>
            <a:p>
              <a:pPr algn="ctr" rtl="1"/>
              <a:r>
                <a:rPr lang="he-IL" sz="900" b="1" dirty="0" smtClean="0">
                  <a:solidFill>
                    <a:schemeClr val="accent1">
                      <a:lumMod val="75000"/>
                    </a:schemeClr>
                  </a:solidFill>
                </a:rPr>
                <a:t>מחלקה פיסקאלית</a:t>
              </a:r>
              <a:endParaRPr lang="he-IL" sz="900" b="1" dirty="0">
                <a:solidFill>
                  <a:schemeClr val="accent1">
                    <a:lumMod val="75000"/>
                  </a:schemeClr>
                </a:solidFill>
              </a:endParaRPr>
            </a:p>
          </p:txBody>
        </p:sp>
        <p:sp>
          <p:nvSpPr>
            <p:cNvPr id="197" name="Rectangle 2" descr="CRM 2016 תנופה  אזרחי - גרסה 2.0 - שדרוג&#10;15/11/16 - 09/03/17"/>
            <p:cNvSpPr>
              <a:spLocks noChangeArrowheads="1"/>
            </p:cNvSpPr>
            <p:nvPr/>
          </p:nvSpPr>
          <p:spPr bwMode="auto">
            <a:xfrm>
              <a:off x="1184573" y="2845916"/>
              <a:ext cx="358207" cy="360000"/>
            </a:xfrm>
            <a:prstGeom prst="rect">
              <a:avLst/>
            </a:prstGeom>
            <a:solidFill>
              <a:srgbClr val="659A2A"/>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a:solidFill>
                    <a:prstClr val="white"/>
                  </a:solidFill>
                  <a:latin typeface="+mj-lt"/>
                  <a:ea typeface="+mn-ea"/>
                  <a:cs typeface="+mn-cs"/>
                </a:rPr>
                <a:t>פריסה</a:t>
              </a:r>
            </a:p>
          </p:txBody>
        </p:sp>
        <p:sp>
          <p:nvSpPr>
            <p:cNvPr id="198" name="Rectangle 2" descr="CRM 2016 תנופה  אזרחי - גרסה 2.0 - שדרוג&#10;15/11/16 - 09/03/17"/>
            <p:cNvSpPr>
              <a:spLocks noChangeArrowheads="1"/>
            </p:cNvSpPr>
            <p:nvPr/>
          </p:nvSpPr>
          <p:spPr bwMode="auto">
            <a:xfrm>
              <a:off x="1542778" y="2845916"/>
              <a:ext cx="961229" cy="360000"/>
            </a:xfrm>
            <a:prstGeom prst="rect">
              <a:avLst/>
            </a:prstGeom>
            <a:solidFill>
              <a:srgbClr val="0070C0"/>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smtClean="0">
                  <a:solidFill>
                    <a:prstClr val="white"/>
                  </a:solidFill>
                  <a:latin typeface="+mj-lt"/>
                  <a:ea typeface="+mn-ea"/>
                  <a:cs typeface="+mn-cs"/>
                </a:rPr>
                <a:t>היערכות</a:t>
              </a:r>
              <a:endParaRPr lang="he-IL" altLang="he-IL" sz="900" kern="1200" dirty="0">
                <a:solidFill>
                  <a:prstClr val="white"/>
                </a:solidFill>
                <a:latin typeface="+mj-lt"/>
                <a:ea typeface="+mn-ea"/>
                <a:cs typeface="+mn-cs"/>
              </a:endParaRPr>
            </a:p>
          </p:txBody>
        </p:sp>
      </p:grpSp>
      <p:grpSp>
        <p:nvGrpSpPr>
          <p:cNvPr id="199" name="קבוצה 198"/>
          <p:cNvGrpSpPr/>
          <p:nvPr/>
        </p:nvGrpSpPr>
        <p:grpSpPr>
          <a:xfrm>
            <a:off x="3995936" y="3338959"/>
            <a:ext cx="1080120" cy="765192"/>
            <a:chOff x="1184573" y="2632022"/>
            <a:chExt cx="1319434" cy="573894"/>
          </a:xfrm>
        </p:grpSpPr>
        <p:sp>
          <p:nvSpPr>
            <p:cNvPr id="200" name="TextBox 199"/>
            <p:cNvSpPr txBox="1"/>
            <p:nvPr/>
          </p:nvSpPr>
          <p:spPr>
            <a:xfrm>
              <a:off x="1184573" y="2632022"/>
              <a:ext cx="1319433" cy="173124"/>
            </a:xfrm>
            <a:prstGeom prst="rect">
              <a:avLst/>
            </a:prstGeom>
            <a:solidFill>
              <a:schemeClr val="bg1">
                <a:lumMod val="95000"/>
              </a:schemeClr>
            </a:solidFill>
            <a:ln>
              <a:solidFill>
                <a:schemeClr val="bg1">
                  <a:lumMod val="50000"/>
                </a:schemeClr>
              </a:solidFill>
            </a:ln>
          </p:spPr>
          <p:txBody>
            <a:bodyPr wrap="square" rtlCol="1">
              <a:spAutoFit/>
            </a:bodyPr>
            <a:lstStyle/>
            <a:p>
              <a:pPr algn="ctr" rtl="1"/>
              <a:r>
                <a:rPr lang="he-IL" sz="900" b="1" dirty="0" smtClean="0">
                  <a:solidFill>
                    <a:schemeClr val="accent1">
                      <a:lumMod val="75000"/>
                    </a:schemeClr>
                  </a:solidFill>
                </a:rPr>
                <a:t>ועדות פטור</a:t>
              </a:r>
              <a:endParaRPr lang="he-IL" sz="900" b="1" dirty="0">
                <a:solidFill>
                  <a:schemeClr val="accent1">
                    <a:lumMod val="75000"/>
                  </a:schemeClr>
                </a:solidFill>
              </a:endParaRPr>
            </a:p>
          </p:txBody>
        </p:sp>
        <p:sp>
          <p:nvSpPr>
            <p:cNvPr id="201" name="Rectangle 2" descr="CRM 2016 תנופה  אזרחי - גרסה 2.0 - שדרוג&#10;15/11/16 - 09/03/17"/>
            <p:cNvSpPr>
              <a:spLocks noChangeArrowheads="1"/>
            </p:cNvSpPr>
            <p:nvPr/>
          </p:nvSpPr>
          <p:spPr bwMode="auto">
            <a:xfrm>
              <a:off x="1184573" y="2845916"/>
              <a:ext cx="358207" cy="360000"/>
            </a:xfrm>
            <a:prstGeom prst="rect">
              <a:avLst/>
            </a:prstGeom>
            <a:solidFill>
              <a:srgbClr val="659A2A"/>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a:solidFill>
                    <a:prstClr val="white"/>
                  </a:solidFill>
                  <a:latin typeface="+mj-lt"/>
                  <a:ea typeface="+mn-ea"/>
                  <a:cs typeface="+mn-cs"/>
                </a:rPr>
                <a:t>פריסה</a:t>
              </a:r>
            </a:p>
          </p:txBody>
        </p:sp>
        <p:sp>
          <p:nvSpPr>
            <p:cNvPr id="202" name="Rectangle 2" descr="CRM 2016 תנופה  אזרחי - גרסה 2.0 - שדרוג&#10;15/11/16 - 09/03/17"/>
            <p:cNvSpPr>
              <a:spLocks noChangeArrowheads="1"/>
            </p:cNvSpPr>
            <p:nvPr/>
          </p:nvSpPr>
          <p:spPr bwMode="auto">
            <a:xfrm>
              <a:off x="1542778" y="2845916"/>
              <a:ext cx="961229" cy="360000"/>
            </a:xfrm>
            <a:prstGeom prst="rect">
              <a:avLst/>
            </a:prstGeom>
            <a:solidFill>
              <a:srgbClr val="0070C0"/>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smtClean="0">
                  <a:solidFill>
                    <a:prstClr val="white"/>
                  </a:solidFill>
                  <a:latin typeface="+mj-lt"/>
                  <a:ea typeface="+mn-ea"/>
                  <a:cs typeface="+mn-cs"/>
                </a:rPr>
                <a:t>היערכות</a:t>
              </a:r>
              <a:endParaRPr lang="he-IL" altLang="he-IL" sz="900" kern="1200" dirty="0">
                <a:solidFill>
                  <a:prstClr val="white"/>
                </a:solidFill>
                <a:latin typeface="+mj-lt"/>
                <a:ea typeface="+mn-ea"/>
                <a:cs typeface="+mn-cs"/>
              </a:endParaRPr>
            </a:p>
          </p:txBody>
        </p:sp>
      </p:grpSp>
      <p:grpSp>
        <p:nvGrpSpPr>
          <p:cNvPr id="203" name="קבוצה 202"/>
          <p:cNvGrpSpPr/>
          <p:nvPr/>
        </p:nvGrpSpPr>
        <p:grpSpPr>
          <a:xfrm>
            <a:off x="2627784" y="3338959"/>
            <a:ext cx="1080120" cy="765192"/>
            <a:chOff x="1184573" y="2632022"/>
            <a:chExt cx="1319434" cy="573894"/>
          </a:xfrm>
        </p:grpSpPr>
        <p:sp>
          <p:nvSpPr>
            <p:cNvPr id="204" name="TextBox 203"/>
            <p:cNvSpPr txBox="1"/>
            <p:nvPr/>
          </p:nvSpPr>
          <p:spPr>
            <a:xfrm>
              <a:off x="1184573" y="2632022"/>
              <a:ext cx="1319433" cy="173124"/>
            </a:xfrm>
            <a:prstGeom prst="rect">
              <a:avLst/>
            </a:prstGeom>
            <a:solidFill>
              <a:schemeClr val="bg1">
                <a:lumMod val="95000"/>
              </a:schemeClr>
            </a:solidFill>
            <a:ln>
              <a:solidFill>
                <a:schemeClr val="bg1">
                  <a:lumMod val="50000"/>
                </a:schemeClr>
              </a:solidFill>
            </a:ln>
          </p:spPr>
          <p:txBody>
            <a:bodyPr wrap="square" rtlCol="1">
              <a:spAutoFit/>
            </a:bodyPr>
            <a:lstStyle/>
            <a:p>
              <a:pPr algn="ctr" rtl="1"/>
              <a:r>
                <a:rPr lang="he-IL" sz="900" b="1" dirty="0" smtClean="0">
                  <a:solidFill>
                    <a:schemeClr val="accent1">
                      <a:lumMod val="75000"/>
                    </a:schemeClr>
                  </a:solidFill>
                </a:rPr>
                <a:t>מח' בינלאומית</a:t>
              </a:r>
              <a:endParaRPr lang="he-IL" sz="900" b="1" dirty="0">
                <a:solidFill>
                  <a:schemeClr val="accent1">
                    <a:lumMod val="75000"/>
                  </a:schemeClr>
                </a:solidFill>
              </a:endParaRPr>
            </a:p>
          </p:txBody>
        </p:sp>
        <p:sp>
          <p:nvSpPr>
            <p:cNvPr id="205" name="Rectangle 2" descr="CRM 2016 תנופה  אזרחי - גרסה 2.0 - שדרוג&#10;15/11/16 - 09/03/17"/>
            <p:cNvSpPr>
              <a:spLocks noChangeArrowheads="1"/>
            </p:cNvSpPr>
            <p:nvPr/>
          </p:nvSpPr>
          <p:spPr bwMode="auto">
            <a:xfrm>
              <a:off x="1184573" y="2845916"/>
              <a:ext cx="358207" cy="360000"/>
            </a:xfrm>
            <a:prstGeom prst="rect">
              <a:avLst/>
            </a:prstGeom>
            <a:solidFill>
              <a:srgbClr val="659A2A"/>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a:solidFill>
                    <a:prstClr val="white"/>
                  </a:solidFill>
                  <a:latin typeface="+mj-lt"/>
                  <a:ea typeface="+mn-ea"/>
                  <a:cs typeface="+mn-cs"/>
                </a:rPr>
                <a:t>פריסה</a:t>
              </a:r>
            </a:p>
          </p:txBody>
        </p:sp>
        <p:sp>
          <p:nvSpPr>
            <p:cNvPr id="206" name="Rectangle 2" descr="CRM 2016 תנופה  אזרחי - גרסה 2.0 - שדרוג&#10;15/11/16 - 09/03/17"/>
            <p:cNvSpPr>
              <a:spLocks noChangeArrowheads="1"/>
            </p:cNvSpPr>
            <p:nvPr/>
          </p:nvSpPr>
          <p:spPr bwMode="auto">
            <a:xfrm>
              <a:off x="1542778" y="2845916"/>
              <a:ext cx="961229" cy="360000"/>
            </a:xfrm>
            <a:prstGeom prst="rect">
              <a:avLst/>
            </a:prstGeom>
            <a:solidFill>
              <a:srgbClr val="0070C0"/>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smtClean="0">
                  <a:solidFill>
                    <a:prstClr val="white"/>
                  </a:solidFill>
                  <a:latin typeface="+mj-lt"/>
                  <a:ea typeface="+mn-ea"/>
                  <a:cs typeface="+mn-cs"/>
                </a:rPr>
                <a:t>היערכות</a:t>
              </a:r>
              <a:endParaRPr lang="he-IL" altLang="he-IL" sz="900" kern="1200" dirty="0">
                <a:solidFill>
                  <a:prstClr val="white"/>
                </a:solidFill>
                <a:latin typeface="+mj-lt"/>
                <a:ea typeface="+mn-ea"/>
                <a:cs typeface="+mn-cs"/>
              </a:endParaRPr>
            </a:p>
          </p:txBody>
        </p:sp>
      </p:grpSp>
      <p:sp>
        <p:nvSpPr>
          <p:cNvPr id="207" name="כותרת 1"/>
          <p:cNvSpPr txBox="1">
            <a:spLocks/>
          </p:cNvSpPr>
          <p:nvPr/>
        </p:nvSpPr>
        <p:spPr>
          <a:xfrm>
            <a:off x="1074309" y="4293096"/>
            <a:ext cx="6912365" cy="2326405"/>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stStyle>
          <a:p>
            <a:pPr algn="r"/>
            <a:r>
              <a:rPr lang="he-IL" sz="1200" b="1" dirty="0" smtClean="0">
                <a:solidFill>
                  <a:schemeClr val="tx2">
                    <a:lumMod val="50000"/>
                  </a:schemeClr>
                </a:solidFill>
              </a:rPr>
              <a:t>הנחות עבודה:</a:t>
            </a:r>
          </a:p>
          <a:p>
            <a:pPr algn="r"/>
            <a:r>
              <a:rPr lang="he-IL" sz="1200" b="1" dirty="0" smtClean="0">
                <a:solidFill>
                  <a:schemeClr val="tx2">
                    <a:lumMod val="50000"/>
                  </a:schemeClr>
                </a:solidFill>
              </a:rPr>
              <a:t>1. סיום עיצומי ועד הפרקליטים בתחילת רבעון 3 2020.</a:t>
            </a:r>
            <a:endParaRPr lang="en-US" sz="1200" b="1" dirty="0" smtClean="0">
              <a:solidFill>
                <a:schemeClr val="tx2">
                  <a:lumMod val="50000"/>
                </a:schemeClr>
              </a:solidFill>
            </a:endParaRPr>
          </a:p>
          <a:p>
            <a:pPr algn="r"/>
            <a:r>
              <a:rPr lang="he-IL" sz="1200" b="1" dirty="0" smtClean="0">
                <a:solidFill>
                  <a:schemeClr val="tx2">
                    <a:lumMod val="50000"/>
                  </a:schemeClr>
                </a:solidFill>
              </a:rPr>
              <a:t>2. הקמת צוות ייעודי לביצוע פריסות המערכת ביחידות. מבנה הצוות הנדרש:</a:t>
            </a:r>
          </a:p>
          <a:p>
            <a:pPr marL="285750" lvl="8" indent="-285750" algn="r" rtl="1">
              <a:buFont typeface="Arial" panose="020B0604020202020204" pitchFamily="34" charset="0"/>
              <a:buChar char="•"/>
            </a:pPr>
            <a:r>
              <a:rPr lang="he-IL" sz="1000" dirty="0" smtClean="0">
                <a:solidFill>
                  <a:schemeClr val="tx2">
                    <a:lumMod val="50000"/>
                  </a:schemeClr>
                </a:solidFill>
              </a:rPr>
              <a:t>מנהל פרויקט </a:t>
            </a:r>
            <a:r>
              <a:rPr lang="he-IL" sz="1000" dirty="0" err="1" smtClean="0">
                <a:solidFill>
                  <a:schemeClr val="tx2">
                    <a:lumMod val="50000"/>
                  </a:schemeClr>
                </a:solidFill>
              </a:rPr>
              <a:t>אט"מ</a:t>
            </a:r>
            <a:r>
              <a:rPr lang="he-IL" sz="1000" dirty="0" smtClean="0">
                <a:solidFill>
                  <a:schemeClr val="tx2">
                    <a:lumMod val="50000"/>
                  </a:schemeClr>
                </a:solidFill>
              </a:rPr>
              <a:t> </a:t>
            </a:r>
          </a:p>
          <a:p>
            <a:pPr marL="285750" lvl="7" indent="-285750" algn="r" rtl="1">
              <a:buFont typeface="Arial" panose="020B0604020202020204" pitchFamily="34" charset="0"/>
              <a:buChar char="•"/>
            </a:pPr>
            <a:r>
              <a:rPr lang="he-IL" sz="1000" dirty="0" smtClean="0">
                <a:solidFill>
                  <a:schemeClr val="tx2">
                    <a:lumMod val="50000"/>
                  </a:schemeClr>
                </a:solidFill>
              </a:rPr>
              <a:t>מנהל </a:t>
            </a:r>
            <a:r>
              <a:rPr lang="he-IL" sz="1000" dirty="0" err="1" smtClean="0">
                <a:solidFill>
                  <a:schemeClr val="tx2">
                    <a:lumMod val="50000"/>
                  </a:schemeClr>
                </a:solidFill>
              </a:rPr>
              <a:t>פרוייקט</a:t>
            </a:r>
            <a:r>
              <a:rPr lang="he-IL" sz="1000" dirty="0" smtClean="0">
                <a:solidFill>
                  <a:schemeClr val="tx2">
                    <a:lumMod val="50000"/>
                  </a:schemeClr>
                </a:solidFill>
              </a:rPr>
              <a:t> פרקליטות</a:t>
            </a:r>
          </a:p>
          <a:p>
            <a:pPr marL="285750" lvl="7" indent="-285750" algn="r" rtl="1">
              <a:buFont typeface="Arial" panose="020B0604020202020204" pitchFamily="34" charset="0"/>
              <a:buChar char="•"/>
            </a:pPr>
            <a:r>
              <a:rPr lang="he-IL" sz="1000" dirty="0" smtClean="0">
                <a:solidFill>
                  <a:schemeClr val="tx2">
                    <a:lumMod val="50000"/>
                  </a:schemeClr>
                </a:solidFill>
              </a:rPr>
              <a:t>מנתח מערכות</a:t>
            </a:r>
            <a:endParaRPr lang="en-US" sz="1000" dirty="0" smtClean="0">
              <a:solidFill>
                <a:schemeClr val="tx2">
                  <a:lumMod val="50000"/>
                </a:schemeClr>
              </a:solidFill>
            </a:endParaRPr>
          </a:p>
          <a:p>
            <a:pPr marL="285750" lvl="7" indent="-285750" algn="r" rtl="1">
              <a:buFont typeface="Arial" panose="020B0604020202020204" pitchFamily="34" charset="0"/>
              <a:buChar char="•"/>
            </a:pPr>
            <a:r>
              <a:rPr lang="en-US" sz="1000" dirty="0" smtClean="0">
                <a:solidFill>
                  <a:schemeClr val="tx2">
                    <a:lumMod val="50000"/>
                  </a:schemeClr>
                </a:solidFill>
              </a:rPr>
              <a:t>DBA</a:t>
            </a:r>
          </a:p>
          <a:p>
            <a:pPr marL="285750" lvl="7" indent="-285750" algn="r" rtl="1">
              <a:buFont typeface="Arial" panose="020B0604020202020204" pitchFamily="34" charset="0"/>
              <a:buChar char="•"/>
            </a:pPr>
            <a:r>
              <a:rPr lang="he-IL" sz="1000" dirty="0" smtClean="0">
                <a:solidFill>
                  <a:schemeClr val="tx2">
                    <a:lumMod val="50000"/>
                  </a:schemeClr>
                </a:solidFill>
              </a:rPr>
              <a:t>שני מפתחים</a:t>
            </a:r>
          </a:p>
          <a:p>
            <a:pPr marL="285750" lvl="7" indent="-285750" algn="r" rtl="1">
              <a:buFont typeface="Arial" panose="020B0604020202020204" pitchFamily="34" charset="0"/>
              <a:buChar char="•"/>
            </a:pPr>
            <a:r>
              <a:rPr lang="he-IL" sz="1000" dirty="0" smtClean="0">
                <a:solidFill>
                  <a:schemeClr val="tx2">
                    <a:lumMod val="50000"/>
                  </a:schemeClr>
                </a:solidFill>
              </a:rPr>
              <a:t>בודק </a:t>
            </a:r>
          </a:p>
          <a:p>
            <a:pPr marL="285750" lvl="7" indent="-285750" algn="r" rtl="1">
              <a:buFont typeface="Arial" panose="020B0604020202020204" pitchFamily="34" charset="0"/>
              <a:buChar char="•"/>
            </a:pPr>
            <a:r>
              <a:rPr lang="he-IL" sz="1000" dirty="0" smtClean="0">
                <a:solidFill>
                  <a:schemeClr val="tx2">
                    <a:lumMod val="50000"/>
                  </a:schemeClr>
                </a:solidFill>
              </a:rPr>
              <a:t>מדריכים (גרעיניים)</a:t>
            </a:r>
          </a:p>
          <a:p>
            <a:pPr marL="285750" lvl="7" indent="-285750" algn="r" rtl="1">
              <a:buFont typeface="Arial" panose="020B0604020202020204" pitchFamily="34" charset="0"/>
              <a:buChar char="•"/>
            </a:pPr>
            <a:endParaRPr lang="he-IL" sz="1000" dirty="0">
              <a:solidFill>
                <a:schemeClr val="tx2">
                  <a:lumMod val="50000"/>
                </a:schemeClr>
              </a:solidFill>
            </a:endParaRPr>
          </a:p>
          <a:p>
            <a:pPr marL="285750" lvl="7" indent="-285750" algn="r" rtl="1">
              <a:buFont typeface="Arial" panose="020B0604020202020204" pitchFamily="34" charset="0"/>
              <a:buChar char="•"/>
            </a:pPr>
            <a:endParaRPr lang="he-IL" sz="1000" dirty="0" smtClean="0">
              <a:solidFill>
                <a:schemeClr val="tx2">
                  <a:lumMod val="50000"/>
                </a:schemeClr>
              </a:solidFill>
            </a:endParaRPr>
          </a:p>
          <a:p>
            <a:pPr marL="285750" lvl="7" indent="-285750" algn="r" rtl="1">
              <a:buFont typeface="Arial" panose="020B0604020202020204" pitchFamily="34" charset="0"/>
              <a:buChar char="•"/>
            </a:pPr>
            <a:r>
              <a:rPr lang="he-IL" sz="1200" b="1" dirty="0">
                <a:solidFill>
                  <a:schemeClr val="tx2">
                    <a:lumMod val="50000"/>
                  </a:schemeClr>
                </a:solidFill>
                <a:latin typeface="Arial"/>
                <a:ea typeface="Arial"/>
                <a:cs typeface="Arial"/>
                <a:sym typeface="Arial"/>
                <a:rtl val="0"/>
              </a:rPr>
              <a:t>בהינתן צוות ייעודי, ניתן יהיה לבצע את מיפוי הפערים במקביל למספר יחידות</a:t>
            </a:r>
          </a:p>
          <a:p>
            <a:pPr algn="r" rtl="1"/>
            <a:endParaRPr lang="he-IL" b="1" dirty="0" smtClean="0">
              <a:solidFill>
                <a:schemeClr val="tx2">
                  <a:lumMod val="50000"/>
                </a:schemeClr>
              </a:solidFill>
            </a:endParaRPr>
          </a:p>
          <a:p>
            <a:pPr algn="r"/>
            <a:endParaRPr lang="he-IL" b="1" dirty="0">
              <a:solidFill>
                <a:schemeClr val="tx2">
                  <a:lumMod val="50000"/>
                </a:schemeClr>
              </a:solidFill>
            </a:endParaRPr>
          </a:p>
        </p:txBody>
      </p:sp>
      <p:sp>
        <p:nvSpPr>
          <p:cNvPr id="63" name="חץ ימינה 62">
            <a:hlinkClick r:id="rId3" action="ppaction://hlinksldjump"/>
          </p:cNvPr>
          <p:cNvSpPr/>
          <p:nvPr/>
        </p:nvSpPr>
        <p:spPr>
          <a:xfrm rot="10800000">
            <a:off x="168366" y="6219943"/>
            <a:ext cx="515202"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100" dirty="0"/>
          </a:p>
        </p:txBody>
      </p:sp>
      <p:grpSp>
        <p:nvGrpSpPr>
          <p:cNvPr id="64" name="קבוצה 63"/>
          <p:cNvGrpSpPr/>
          <p:nvPr/>
        </p:nvGrpSpPr>
        <p:grpSpPr>
          <a:xfrm>
            <a:off x="1439778" y="3335883"/>
            <a:ext cx="1080120" cy="765192"/>
            <a:chOff x="1184573" y="2632022"/>
            <a:chExt cx="1319434" cy="573894"/>
          </a:xfrm>
        </p:grpSpPr>
        <p:sp>
          <p:nvSpPr>
            <p:cNvPr id="65" name="TextBox 64"/>
            <p:cNvSpPr txBox="1"/>
            <p:nvPr/>
          </p:nvSpPr>
          <p:spPr>
            <a:xfrm>
              <a:off x="1184573" y="2632022"/>
              <a:ext cx="1319433" cy="173124"/>
            </a:xfrm>
            <a:prstGeom prst="rect">
              <a:avLst/>
            </a:prstGeom>
            <a:solidFill>
              <a:schemeClr val="bg1">
                <a:lumMod val="95000"/>
              </a:schemeClr>
            </a:solidFill>
            <a:ln>
              <a:solidFill>
                <a:schemeClr val="bg1">
                  <a:lumMod val="50000"/>
                </a:schemeClr>
              </a:solidFill>
            </a:ln>
          </p:spPr>
          <p:txBody>
            <a:bodyPr wrap="square" rtlCol="1">
              <a:spAutoFit/>
            </a:bodyPr>
            <a:lstStyle/>
            <a:p>
              <a:pPr algn="ctr" rtl="1"/>
              <a:r>
                <a:rPr lang="he-IL" sz="900" b="1" dirty="0" smtClean="0">
                  <a:solidFill>
                    <a:schemeClr val="accent1">
                      <a:lumMod val="75000"/>
                    </a:schemeClr>
                  </a:solidFill>
                </a:rPr>
                <a:t>הנחיית תובעים</a:t>
              </a:r>
              <a:endParaRPr lang="he-IL" sz="900" b="1" dirty="0">
                <a:solidFill>
                  <a:schemeClr val="accent1">
                    <a:lumMod val="75000"/>
                  </a:schemeClr>
                </a:solidFill>
              </a:endParaRPr>
            </a:p>
          </p:txBody>
        </p:sp>
        <p:sp>
          <p:nvSpPr>
            <p:cNvPr id="66" name="Rectangle 2" descr="CRM 2016 תנופה  אזרחי - גרסה 2.0 - שדרוג&#10;15/11/16 - 09/03/17"/>
            <p:cNvSpPr>
              <a:spLocks noChangeArrowheads="1"/>
            </p:cNvSpPr>
            <p:nvPr/>
          </p:nvSpPr>
          <p:spPr bwMode="auto">
            <a:xfrm>
              <a:off x="1184573" y="2845916"/>
              <a:ext cx="358207" cy="360000"/>
            </a:xfrm>
            <a:prstGeom prst="rect">
              <a:avLst/>
            </a:prstGeom>
            <a:solidFill>
              <a:srgbClr val="659A2A"/>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a:solidFill>
                    <a:prstClr val="white"/>
                  </a:solidFill>
                  <a:latin typeface="+mj-lt"/>
                  <a:ea typeface="+mn-ea"/>
                  <a:cs typeface="+mn-cs"/>
                </a:rPr>
                <a:t>פריסה</a:t>
              </a:r>
            </a:p>
          </p:txBody>
        </p:sp>
        <p:sp>
          <p:nvSpPr>
            <p:cNvPr id="67" name="Rectangle 2" descr="CRM 2016 תנופה  אזרחי - גרסה 2.0 - שדרוג&#10;15/11/16 - 09/03/17"/>
            <p:cNvSpPr>
              <a:spLocks noChangeArrowheads="1"/>
            </p:cNvSpPr>
            <p:nvPr/>
          </p:nvSpPr>
          <p:spPr bwMode="auto">
            <a:xfrm>
              <a:off x="1542778" y="2845916"/>
              <a:ext cx="961229" cy="360000"/>
            </a:xfrm>
            <a:prstGeom prst="rect">
              <a:avLst/>
            </a:prstGeom>
            <a:solidFill>
              <a:srgbClr val="0070C0"/>
            </a:solidFill>
            <a:ln w="1">
              <a:noFill/>
              <a:miter lim="800000"/>
              <a:headEnd/>
              <a:tailEnd/>
            </a:ln>
          </p:spPr>
          <p:txBody>
            <a:bodyPr vert="horz" wrap="square" lIns="1" tIns="1" rIns="1" bIns="1" numCol="1" anchor="ctr" anchorCtr="0" compatLnSpc="1">
              <a:prstTxWarp prst="textNoShape">
                <a:avLst/>
              </a:prstTxWarp>
            </a:bodyPr>
            <a:lstStyle/>
            <a:p>
              <a:pPr algn="ctr" eaLnBrk="0" hangingPunct="0"/>
              <a:r>
                <a:rPr lang="he-IL" altLang="he-IL" sz="900" kern="1200" dirty="0" smtClean="0">
                  <a:solidFill>
                    <a:prstClr val="white"/>
                  </a:solidFill>
                  <a:latin typeface="+mj-lt"/>
                  <a:ea typeface="+mn-ea"/>
                  <a:cs typeface="+mn-cs"/>
                </a:rPr>
                <a:t>היערכות</a:t>
              </a:r>
              <a:endParaRPr lang="he-IL" altLang="he-IL" sz="900" kern="1200" dirty="0">
                <a:solidFill>
                  <a:prstClr val="white"/>
                </a:solidFill>
                <a:latin typeface="+mj-lt"/>
                <a:ea typeface="+mn-ea"/>
                <a:cs typeface="+mn-cs"/>
              </a:endParaRPr>
            </a:p>
          </p:txBody>
        </p:sp>
      </p:grpSp>
    </p:spTree>
    <p:extLst>
      <p:ext uri="{BB962C8B-B14F-4D97-AF65-F5344CB8AC3E}">
        <p14:creationId xmlns:p14="http://schemas.microsoft.com/office/powerpoint/2010/main" val="9154211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826" y="116632"/>
            <a:ext cx="8579296" cy="576065"/>
          </a:xfrm>
        </p:spPr>
        <p:txBody>
          <a:bodyPr>
            <a:noAutofit/>
          </a:bodyPr>
          <a:lstStyle/>
          <a:p>
            <a:pPr marL="0" indent="0" algn="ctr" rtl="1">
              <a:buNone/>
            </a:pPr>
            <a:r>
              <a:rPr lang="he-IL" sz="2400" b="1" u="sng" dirty="0" smtClean="0"/>
              <a:t>פרקליטות </a:t>
            </a:r>
            <a:r>
              <a:rPr lang="en-US" sz="2400" b="1" u="sng" dirty="0" smtClean="0"/>
              <a:t>BI</a:t>
            </a:r>
            <a:endParaRPr lang="he-IL" sz="1100" b="1" dirty="0" smtClean="0">
              <a:solidFill>
                <a:schemeClr val="accent5">
                  <a:lumMod val="50000"/>
                </a:schemeClr>
              </a:solidFill>
            </a:endParaRPr>
          </a:p>
          <a:p>
            <a:pPr marL="0" indent="0" algn="r" rtl="1">
              <a:buNone/>
            </a:pPr>
            <a:r>
              <a:rPr lang="he-IL" sz="1100" b="1" dirty="0" smtClean="0">
                <a:solidFill>
                  <a:schemeClr val="accent5">
                    <a:lumMod val="50000"/>
                  </a:schemeClr>
                </a:solidFill>
              </a:rPr>
              <a:t>		</a:t>
            </a:r>
            <a:endParaRPr lang="he-IL" sz="800" dirty="0">
              <a:solidFill>
                <a:prstClr val="black"/>
              </a:solidFill>
            </a:endParaRPr>
          </a:p>
          <a:p>
            <a:pPr marL="0" lvl="0" indent="0" algn="r" rtl="1">
              <a:buNone/>
            </a:pPr>
            <a:r>
              <a:rPr lang="he-IL" sz="800" dirty="0" smtClean="0">
                <a:solidFill>
                  <a:prstClr val="black"/>
                </a:solidFill>
              </a:rPr>
              <a:t>	</a:t>
            </a:r>
            <a:endParaRPr lang="he-IL" sz="700" b="1" dirty="0" smtClean="0">
              <a:solidFill>
                <a:prstClr val="black"/>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9614" y="25191"/>
            <a:ext cx="2258039" cy="5234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5868144" y="836712"/>
            <a:ext cx="2520280" cy="461665"/>
          </a:xfrm>
          <a:prstGeom prst="rect">
            <a:avLst/>
          </a:prstGeom>
          <a:noFill/>
        </p:spPr>
        <p:txBody>
          <a:bodyPr wrap="square" rtlCol="1">
            <a:spAutoFit/>
          </a:bodyPr>
          <a:lstStyle/>
          <a:p>
            <a:r>
              <a:rPr lang="he-IL" sz="2400" b="1" dirty="0" smtClean="0"/>
              <a:t>פלילי:</a:t>
            </a:r>
            <a:endParaRPr lang="he-IL" b="1" dirty="0"/>
          </a:p>
        </p:txBody>
      </p:sp>
      <p:sp>
        <p:nvSpPr>
          <p:cNvPr id="6" name="TextBox 5"/>
          <p:cNvSpPr txBox="1"/>
          <p:nvPr/>
        </p:nvSpPr>
        <p:spPr>
          <a:xfrm>
            <a:off x="539552" y="1340768"/>
            <a:ext cx="8064896" cy="4662815"/>
          </a:xfrm>
          <a:prstGeom prst="rect">
            <a:avLst/>
          </a:prstGeom>
          <a:noFill/>
        </p:spPr>
        <p:txBody>
          <a:bodyPr wrap="square" rtlCol="1">
            <a:spAutoFit/>
          </a:bodyPr>
          <a:lstStyle/>
          <a:p>
            <a:endParaRPr lang="he-IL" u="sng" dirty="0" smtClean="0"/>
          </a:p>
          <a:p>
            <a:r>
              <a:rPr lang="he-IL" u="sng" dirty="0" smtClean="0"/>
              <a:t>בוצע ב- 2019</a:t>
            </a:r>
          </a:p>
          <a:p>
            <a:pPr marL="285750" indent="-285750">
              <a:buFont typeface="Arial" panose="020B0604020202020204" pitchFamily="34" charset="0"/>
              <a:buChar char="•"/>
            </a:pPr>
            <a:r>
              <a:rPr lang="he-IL" dirty="0" smtClean="0"/>
              <a:t>אפיון ופיתוח שכבה סמנטית ועולם נתונים עשיר.</a:t>
            </a:r>
          </a:p>
          <a:p>
            <a:pPr marL="285750" indent="-285750">
              <a:buFont typeface="Arial" panose="020B0604020202020204" pitchFamily="34" charset="0"/>
              <a:buChar char="•"/>
            </a:pPr>
            <a:r>
              <a:rPr lang="he-IL" dirty="0" smtClean="0"/>
              <a:t>אפיון ופיתוח </a:t>
            </a:r>
            <a:r>
              <a:rPr lang="he-IL" dirty="0" err="1" smtClean="0"/>
              <a:t>דשבורד</a:t>
            </a:r>
            <a:r>
              <a:rPr lang="he-IL" dirty="0" smtClean="0"/>
              <a:t> פרקליט מחוז</a:t>
            </a:r>
            <a:endParaRPr lang="he-IL" dirty="0"/>
          </a:p>
          <a:p>
            <a:endParaRPr lang="he-IL" u="sng" dirty="0" smtClean="0"/>
          </a:p>
          <a:p>
            <a:endParaRPr lang="he-IL" u="sng" dirty="0"/>
          </a:p>
          <a:p>
            <a:r>
              <a:rPr lang="he-IL" u="sng" dirty="0" smtClean="0"/>
              <a:t>דרישות לשנת 2020:</a:t>
            </a:r>
          </a:p>
          <a:p>
            <a:pPr>
              <a:lnSpc>
                <a:spcPct val="150000"/>
              </a:lnSpc>
            </a:pPr>
            <a:endParaRPr lang="he-IL" sz="1200" dirty="0"/>
          </a:p>
          <a:p>
            <a:pPr marL="285750" indent="-285750">
              <a:lnSpc>
                <a:spcPct val="150000"/>
              </a:lnSpc>
              <a:buFont typeface="Arial" panose="020B0604020202020204" pitchFamily="34" charset="0"/>
              <a:buChar char="•"/>
            </a:pPr>
            <a:r>
              <a:rPr lang="he-IL" dirty="0" err="1" smtClean="0"/>
              <a:t>שו"שים</a:t>
            </a:r>
            <a:r>
              <a:rPr lang="he-IL" dirty="0" smtClean="0"/>
              <a:t> </a:t>
            </a:r>
            <a:r>
              <a:rPr lang="he-IL" dirty="0" err="1" smtClean="0"/>
              <a:t>בדשבורד</a:t>
            </a:r>
            <a:r>
              <a:rPr lang="he-IL" dirty="0" smtClean="0"/>
              <a:t> פרקליט מחוז (שינויים במדדים קיימים, הוספת מדדים חדשים, הוספת מסך, הוספת רכיבים גרפיים).</a:t>
            </a:r>
          </a:p>
          <a:p>
            <a:pPr marL="285750" indent="-285750">
              <a:lnSpc>
                <a:spcPct val="150000"/>
              </a:lnSpc>
              <a:buFont typeface="Arial" panose="020B0604020202020204" pitchFamily="34" charset="0"/>
              <a:buChar char="•"/>
            </a:pPr>
            <a:r>
              <a:rPr lang="he-IL" dirty="0" smtClean="0"/>
              <a:t>פיתוח מנגנון הרשאות</a:t>
            </a:r>
          </a:p>
          <a:p>
            <a:pPr marL="285750" indent="-285750">
              <a:lnSpc>
                <a:spcPct val="150000"/>
              </a:lnSpc>
              <a:buFont typeface="Arial" panose="020B0604020202020204" pitchFamily="34" charset="0"/>
              <a:buChar char="•"/>
            </a:pPr>
            <a:r>
              <a:rPr lang="he-IL" dirty="0" smtClean="0"/>
              <a:t>תוספות ושינויים בעולם הנתונים</a:t>
            </a:r>
          </a:p>
          <a:p>
            <a:pPr marL="285750" indent="-285750">
              <a:lnSpc>
                <a:spcPct val="150000"/>
              </a:lnSpc>
              <a:buFont typeface="Arial" panose="020B0604020202020204" pitchFamily="34" charset="0"/>
              <a:buChar char="•"/>
            </a:pPr>
            <a:r>
              <a:rPr lang="he-IL" dirty="0" smtClean="0"/>
              <a:t>פיתוח 5 דוחות/</a:t>
            </a:r>
            <a:r>
              <a:rPr lang="he-IL" dirty="0" err="1" smtClean="0"/>
              <a:t>דשבורדים</a:t>
            </a:r>
            <a:endParaRPr lang="he-IL" dirty="0" smtClean="0"/>
          </a:p>
          <a:p>
            <a:endParaRPr lang="he-IL" dirty="0"/>
          </a:p>
        </p:txBody>
      </p:sp>
    </p:spTree>
    <p:extLst>
      <p:ext uri="{BB962C8B-B14F-4D97-AF65-F5344CB8AC3E}">
        <p14:creationId xmlns:p14="http://schemas.microsoft.com/office/powerpoint/2010/main" val="23898052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826" y="116632"/>
            <a:ext cx="8579296" cy="576065"/>
          </a:xfrm>
        </p:spPr>
        <p:txBody>
          <a:bodyPr>
            <a:noAutofit/>
          </a:bodyPr>
          <a:lstStyle/>
          <a:p>
            <a:pPr marL="0" indent="0" algn="ctr" rtl="1">
              <a:buNone/>
            </a:pPr>
            <a:r>
              <a:rPr lang="he-IL" sz="2400" b="1" u="sng" dirty="0" smtClean="0"/>
              <a:t>פרקליטות </a:t>
            </a:r>
            <a:r>
              <a:rPr lang="en-US" sz="2400" b="1" u="sng" dirty="0" smtClean="0"/>
              <a:t>BI</a:t>
            </a:r>
            <a:endParaRPr lang="he-IL" sz="1100" b="1" dirty="0" smtClean="0">
              <a:solidFill>
                <a:schemeClr val="accent5">
                  <a:lumMod val="50000"/>
                </a:schemeClr>
              </a:solidFill>
            </a:endParaRPr>
          </a:p>
          <a:p>
            <a:pPr marL="0" indent="0" algn="r" rtl="1">
              <a:buNone/>
            </a:pPr>
            <a:r>
              <a:rPr lang="he-IL" sz="1100" b="1" dirty="0" smtClean="0">
                <a:solidFill>
                  <a:schemeClr val="accent5">
                    <a:lumMod val="50000"/>
                  </a:schemeClr>
                </a:solidFill>
              </a:rPr>
              <a:t>		</a:t>
            </a:r>
            <a:endParaRPr lang="he-IL" sz="800" dirty="0">
              <a:solidFill>
                <a:prstClr val="black"/>
              </a:solidFill>
            </a:endParaRPr>
          </a:p>
          <a:p>
            <a:pPr marL="0" lvl="0" indent="0" algn="r" rtl="1">
              <a:buNone/>
            </a:pPr>
            <a:r>
              <a:rPr lang="he-IL" sz="800" dirty="0" smtClean="0">
                <a:solidFill>
                  <a:prstClr val="black"/>
                </a:solidFill>
              </a:rPr>
              <a:t>	</a:t>
            </a:r>
            <a:endParaRPr lang="he-IL" sz="700" b="1" dirty="0" smtClean="0">
              <a:solidFill>
                <a:prstClr val="black"/>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9614" y="25191"/>
            <a:ext cx="2258039" cy="5234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5868144" y="836712"/>
            <a:ext cx="2520280" cy="461665"/>
          </a:xfrm>
          <a:prstGeom prst="rect">
            <a:avLst/>
          </a:prstGeom>
          <a:noFill/>
        </p:spPr>
        <p:txBody>
          <a:bodyPr wrap="square" rtlCol="1">
            <a:spAutoFit/>
          </a:bodyPr>
          <a:lstStyle/>
          <a:p>
            <a:r>
              <a:rPr lang="he-IL" sz="2400" b="1" dirty="0" smtClean="0"/>
              <a:t>פלילי:</a:t>
            </a:r>
            <a:endParaRPr lang="he-IL" b="1" dirty="0"/>
          </a:p>
        </p:txBody>
      </p:sp>
      <p:sp>
        <p:nvSpPr>
          <p:cNvPr id="6" name="TextBox 5"/>
          <p:cNvSpPr txBox="1"/>
          <p:nvPr/>
        </p:nvSpPr>
        <p:spPr>
          <a:xfrm>
            <a:off x="539552" y="1340768"/>
            <a:ext cx="8064896" cy="4247317"/>
          </a:xfrm>
          <a:prstGeom prst="rect">
            <a:avLst/>
          </a:prstGeom>
          <a:noFill/>
        </p:spPr>
        <p:txBody>
          <a:bodyPr wrap="square" rtlCol="1">
            <a:spAutoFit/>
          </a:bodyPr>
          <a:lstStyle/>
          <a:p>
            <a:endParaRPr lang="he-IL" dirty="0"/>
          </a:p>
          <a:p>
            <a:endParaRPr lang="he-IL" dirty="0"/>
          </a:p>
          <a:p>
            <a:r>
              <a:rPr lang="he-IL" u="sng" dirty="0" smtClean="0"/>
              <a:t>תכנית העבודה ב- </a:t>
            </a:r>
            <a:r>
              <a:rPr lang="en-US" u="sng" dirty="0" smtClean="0"/>
              <a:t>BI</a:t>
            </a:r>
            <a:r>
              <a:rPr lang="he-IL" u="sng" dirty="0" smtClean="0"/>
              <a:t>:</a:t>
            </a:r>
          </a:p>
          <a:p>
            <a:endParaRPr lang="he-IL" dirty="0" smtClean="0"/>
          </a:p>
          <a:p>
            <a:r>
              <a:rPr lang="he-IL" dirty="0" smtClean="0"/>
              <a:t>חלוקה למספר פעימות:</a:t>
            </a:r>
          </a:p>
          <a:p>
            <a:endParaRPr lang="he-IL" dirty="0"/>
          </a:p>
          <a:p>
            <a:pPr>
              <a:lnSpc>
                <a:spcPct val="150000"/>
              </a:lnSpc>
            </a:pPr>
            <a:r>
              <a:rPr lang="he-IL" dirty="0" smtClean="0"/>
              <a:t>פעימה 1: המשך אפיון ופיתוח </a:t>
            </a:r>
            <a:r>
              <a:rPr lang="he-IL" dirty="0" err="1" smtClean="0"/>
              <a:t>דשבורד</a:t>
            </a:r>
            <a:r>
              <a:rPr lang="he-IL" dirty="0" smtClean="0"/>
              <a:t> פרקליט, תוספות לעולם הנתונים – בוצע </a:t>
            </a:r>
          </a:p>
          <a:p>
            <a:pPr>
              <a:lnSpc>
                <a:spcPct val="150000"/>
              </a:lnSpc>
            </a:pPr>
            <a:r>
              <a:rPr lang="he-IL" dirty="0" smtClean="0"/>
              <a:t>פעימה 2: פיתוח מנגנון הרשאות</a:t>
            </a:r>
            <a:r>
              <a:rPr lang="he-IL" smtClean="0"/>
              <a:t>, פיתוח </a:t>
            </a:r>
            <a:r>
              <a:rPr lang="he-IL" dirty="0" smtClean="0"/>
              <a:t>תוספות מדדים </a:t>
            </a:r>
            <a:r>
              <a:rPr lang="he-IL" dirty="0" err="1" smtClean="0"/>
              <a:t>ושו"שים</a:t>
            </a:r>
            <a:r>
              <a:rPr lang="he-IL" dirty="0" smtClean="0"/>
              <a:t> </a:t>
            </a:r>
            <a:r>
              <a:rPr lang="he-IL" dirty="0" err="1" smtClean="0"/>
              <a:t>לדשבורד</a:t>
            </a:r>
            <a:r>
              <a:rPr lang="he-IL" dirty="0" smtClean="0"/>
              <a:t> פרקליט</a:t>
            </a:r>
          </a:p>
          <a:p>
            <a:pPr>
              <a:lnSpc>
                <a:spcPct val="150000"/>
              </a:lnSpc>
            </a:pPr>
            <a:r>
              <a:rPr lang="he-IL" dirty="0" smtClean="0"/>
              <a:t>פעימה 3: תוספות לעולם הנתונים, </a:t>
            </a:r>
            <a:r>
              <a:rPr lang="he-IL" dirty="0" err="1" smtClean="0"/>
              <a:t>שו"שים</a:t>
            </a:r>
            <a:r>
              <a:rPr lang="he-IL" dirty="0" smtClean="0"/>
              <a:t> נוספים </a:t>
            </a:r>
            <a:r>
              <a:rPr lang="he-IL" dirty="0" err="1" smtClean="0"/>
              <a:t>לדשבורד</a:t>
            </a:r>
            <a:r>
              <a:rPr lang="he-IL" dirty="0" smtClean="0"/>
              <a:t> פרקליט</a:t>
            </a:r>
          </a:p>
          <a:p>
            <a:pPr>
              <a:lnSpc>
                <a:spcPct val="150000"/>
              </a:lnSpc>
            </a:pPr>
            <a:r>
              <a:rPr lang="he-IL" dirty="0" smtClean="0"/>
              <a:t>פעימה 4: תוספות לעולם הנתונים, ליווי וסיוע בהפקת דוחות מעולם הנתונים. </a:t>
            </a:r>
          </a:p>
          <a:p>
            <a:pPr>
              <a:lnSpc>
                <a:spcPct val="150000"/>
              </a:lnSpc>
            </a:pPr>
            <a:r>
              <a:rPr lang="he-IL" dirty="0" smtClean="0"/>
              <a:t>לפרקליטות קיים </a:t>
            </a:r>
            <a:r>
              <a:rPr lang="he-IL" dirty="0"/>
              <a:t>עולם נתונים עשיר מאוד המאפשר </a:t>
            </a:r>
            <a:r>
              <a:rPr lang="he-IL" dirty="0" smtClean="0"/>
              <a:t>הפקת </a:t>
            </a:r>
            <a:r>
              <a:rPr lang="he-IL" dirty="0"/>
              <a:t>דוחות באופן עצמאי</a:t>
            </a:r>
            <a:r>
              <a:rPr lang="he-IL" dirty="0" smtClean="0"/>
              <a:t>. </a:t>
            </a:r>
            <a:endParaRPr lang="he-IL" dirty="0"/>
          </a:p>
          <a:p>
            <a:pPr>
              <a:lnSpc>
                <a:spcPct val="150000"/>
              </a:lnSpc>
            </a:pPr>
            <a:r>
              <a:rPr lang="he-IL" dirty="0" smtClean="0"/>
              <a:t>פיתוח דוחות מעבר לכך יבחן לאחר העברת הדרישות והאפיון לדוחות.</a:t>
            </a:r>
            <a:endParaRPr lang="he-IL" dirty="0"/>
          </a:p>
        </p:txBody>
      </p:sp>
    </p:spTree>
    <p:extLst>
      <p:ext uri="{BB962C8B-B14F-4D97-AF65-F5344CB8AC3E}">
        <p14:creationId xmlns:p14="http://schemas.microsoft.com/office/powerpoint/2010/main" val="2111982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z="3200" dirty="0" smtClean="0"/>
              <a:t>הקצאת משאבי פיתוח לפי יחידה</a:t>
            </a:r>
            <a:endParaRPr lang="he-IL" sz="3200" dirty="0"/>
          </a:p>
        </p:txBody>
      </p:sp>
      <p:graphicFrame>
        <p:nvGraphicFramePr>
          <p:cNvPr id="6" name="תרשים 5"/>
          <p:cNvGraphicFramePr>
            <a:graphicFrameLocks/>
          </p:cNvGraphicFramePr>
          <p:nvPr>
            <p:extLst/>
          </p:nvPr>
        </p:nvGraphicFramePr>
        <p:xfrm>
          <a:off x="0" y="1018124"/>
          <a:ext cx="8964488" cy="5435212"/>
        </p:xfrm>
        <a:graphic>
          <a:graphicData uri="http://schemas.openxmlformats.org/drawingml/2006/chart">
            <c:chart xmlns:c="http://schemas.openxmlformats.org/drawingml/2006/chart" xmlns:r="http://schemas.openxmlformats.org/officeDocument/2006/relationships" r:id="rId3"/>
          </a:graphicData>
        </a:graphic>
      </p:graphicFrame>
      <p:sp>
        <p:nvSpPr>
          <p:cNvPr id="5" name="הסבר מלבני 4"/>
          <p:cNvSpPr/>
          <p:nvPr/>
        </p:nvSpPr>
        <p:spPr>
          <a:xfrm>
            <a:off x="2930983" y="844647"/>
            <a:ext cx="3210506" cy="718491"/>
          </a:xfrm>
          <a:prstGeom prst="wedgeRectCallout">
            <a:avLst>
              <a:gd name="adj1" fmla="val -6829"/>
              <a:gd name="adj2" fmla="val 129176"/>
            </a:avLst>
          </a:prstGeom>
        </p:spPr>
        <p:style>
          <a:lnRef idx="2">
            <a:schemeClr val="accent1">
              <a:shade val="50000"/>
            </a:schemeClr>
          </a:lnRef>
          <a:fillRef idx="1">
            <a:schemeClr val="accent1"/>
          </a:fillRef>
          <a:effectRef idx="0">
            <a:schemeClr val="accent1"/>
          </a:effectRef>
          <a:fontRef idx="minor">
            <a:schemeClr val="lt1"/>
          </a:fontRef>
        </p:style>
        <p:txBody>
          <a:bodyPr wrap="square"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1000" b="0" i="0" u="none" strike="noStrike" kern="1200" cap="none" spc="0" normalizeH="0" baseline="0" noProof="0" dirty="0" err="1">
                <a:ln>
                  <a:noFill/>
                </a:ln>
                <a:solidFill>
                  <a:prstClr val="white"/>
                </a:solidFill>
                <a:effectLst/>
                <a:uLnTx/>
                <a:uFillTx/>
                <a:latin typeface="Calibri"/>
                <a:ea typeface="+mn-ea"/>
                <a:cs typeface="Arial" panose="020B0604020202020204" pitchFamily="34" charset="0"/>
              </a:rPr>
              <a:t>עזבונות</a:t>
            </a:r>
            <a:r>
              <a:rPr kumimoji="0" lang="he-IL" sz="1000" b="0" i="0" u="none" strike="noStrike" kern="1200" cap="none" spc="0" normalizeH="0" baseline="0" noProof="0" dirty="0">
                <a:ln>
                  <a:noFill/>
                </a:ln>
                <a:solidFill>
                  <a:prstClr val="white"/>
                </a:solidFill>
                <a:effectLst/>
                <a:uLnTx/>
                <a:uFillTx/>
                <a:latin typeface="Calibri"/>
                <a:ea typeface="+mn-ea"/>
                <a:cs typeface="Arial" panose="020B0604020202020204" pitchFamily="34" charset="0"/>
              </a:rPr>
              <a:t>, חילוט, רכוש, שחרורים, חדלות </a:t>
            </a:r>
            <a:r>
              <a:rPr kumimoji="0" lang="he-IL" sz="1000" b="0" i="0" u="none" strike="noStrike" kern="1200" cap="none" spc="0" normalizeH="0" baseline="0" noProof="0" dirty="0" err="1">
                <a:ln>
                  <a:noFill/>
                </a:ln>
                <a:solidFill>
                  <a:prstClr val="white"/>
                </a:solidFill>
                <a:effectLst/>
                <a:uLnTx/>
                <a:uFillTx/>
                <a:latin typeface="Calibri"/>
                <a:ea typeface="+mn-ea"/>
                <a:cs typeface="Arial" panose="020B0604020202020204" pitchFamily="34" charset="0"/>
              </a:rPr>
              <a:t>פרעון,רשם</a:t>
            </a:r>
            <a:r>
              <a:rPr kumimoji="0" lang="he-IL" sz="1000" b="0" i="0" u="none" strike="noStrike" kern="1200" cap="none" spc="0" normalizeH="0" baseline="0" noProof="0" dirty="0">
                <a:ln>
                  <a:noFill/>
                </a:ln>
                <a:solidFill>
                  <a:prstClr val="white"/>
                </a:solidFill>
                <a:effectLst/>
                <a:uLnTx/>
                <a:uFillTx/>
                <a:latin typeface="Calibri"/>
                <a:ea typeface="+mn-ea"/>
                <a:cs typeface="Arial" panose="020B0604020202020204" pitchFamily="34" charset="0"/>
              </a:rPr>
              <a:t> הירושה, ממשקים, תזמון תהליכים, בקשות לממונה, מנהלים מיוחדים, תשתיות, פיננסית, </a:t>
            </a:r>
            <a:r>
              <a:rPr kumimoji="0" lang="he-IL" sz="1000" b="0" i="0" u="none" strike="noStrike" kern="1200" cap="none" spc="0" normalizeH="0" baseline="0" noProof="0" dirty="0" err="1">
                <a:ln>
                  <a:noFill/>
                </a:ln>
                <a:solidFill>
                  <a:prstClr val="white"/>
                </a:solidFill>
                <a:effectLst/>
                <a:uLnTx/>
                <a:uFillTx/>
                <a:latin typeface="Calibri"/>
                <a:ea typeface="+mn-ea"/>
                <a:cs typeface="Arial" panose="020B0604020202020204" pitchFamily="34" charset="0"/>
              </a:rPr>
              <a:t>חח"א</a:t>
            </a:r>
            <a:r>
              <a:rPr kumimoji="0" lang="he-IL" sz="1000" b="0" i="0" u="none" strike="noStrike" kern="1200" cap="none" spc="0" normalizeH="0" baseline="0" noProof="0" dirty="0" smtClean="0">
                <a:ln>
                  <a:noFill/>
                </a:ln>
                <a:solidFill>
                  <a:prstClr val="white"/>
                </a:solidFill>
                <a:effectLst/>
                <a:uLnTx/>
                <a:uFillTx/>
                <a:latin typeface="Calibri"/>
                <a:ea typeface="+mn-ea"/>
                <a:cs typeface="Arial" panose="020B0604020202020204" pitchFamily="34" charset="0"/>
              </a:rPr>
              <a:t>, כשרות </a:t>
            </a:r>
            <a:r>
              <a:rPr kumimoji="0" lang="he-IL" sz="1000" b="0" i="0" u="none" strike="noStrike" kern="1200" cap="none" spc="0" normalizeH="0" baseline="0" noProof="0" dirty="0">
                <a:ln>
                  <a:noFill/>
                </a:ln>
                <a:solidFill>
                  <a:prstClr val="white"/>
                </a:solidFill>
                <a:effectLst/>
                <a:uLnTx/>
                <a:uFillTx/>
                <a:latin typeface="Calibri"/>
                <a:ea typeface="+mn-ea"/>
                <a:cs typeface="Arial" panose="020B0604020202020204" pitchFamily="34" charset="0"/>
              </a:rPr>
              <a:t>משפטית, פיקוח, הכונס </a:t>
            </a:r>
            <a:r>
              <a:rPr kumimoji="0" lang="he-IL" sz="1000" b="0" i="0" u="none" strike="noStrike" kern="1200" cap="none" spc="0" normalizeH="0" baseline="0" noProof="0" dirty="0" smtClean="0">
                <a:ln>
                  <a:noFill/>
                </a:ln>
                <a:solidFill>
                  <a:prstClr val="white"/>
                </a:solidFill>
                <a:effectLst/>
                <a:uLnTx/>
                <a:uFillTx/>
                <a:latin typeface="Calibri"/>
                <a:ea typeface="+mn-ea"/>
                <a:cs typeface="Arial" panose="020B0604020202020204" pitchFamily="34" charset="0"/>
              </a:rPr>
              <a:t>הרשמי, היחידה הכלכלית..</a:t>
            </a:r>
            <a:endParaRPr kumimoji="0" lang="he-IL" sz="1000" b="0" i="0" u="none" strike="noStrike" kern="1200" cap="none" spc="0" normalizeH="0" baseline="0" noProof="0" dirty="0">
              <a:ln>
                <a:noFill/>
              </a:ln>
              <a:solidFill>
                <a:prstClr val="white"/>
              </a:solidFill>
              <a:effectLst/>
              <a:uLnTx/>
              <a:uFillTx/>
              <a:latin typeface="Calibri"/>
              <a:ea typeface="+mn-ea"/>
              <a:cs typeface="Arial" panose="020B0604020202020204" pitchFamily="34" charset="0"/>
            </a:endParaRPr>
          </a:p>
        </p:txBody>
      </p:sp>
      <p:sp>
        <p:nvSpPr>
          <p:cNvPr id="7" name="הסבר מלבני 6"/>
          <p:cNvSpPr/>
          <p:nvPr/>
        </p:nvSpPr>
        <p:spPr>
          <a:xfrm>
            <a:off x="4932040" y="1700808"/>
            <a:ext cx="881474" cy="1314157"/>
          </a:xfrm>
          <a:prstGeom prst="wedgeRectCallout">
            <a:avLst>
              <a:gd name="adj1" fmla="val -20867"/>
              <a:gd name="adj2" fmla="val 121560"/>
            </a:avLst>
          </a:prstGeom>
        </p:spPr>
        <p:style>
          <a:lnRef idx="2">
            <a:schemeClr val="accent1">
              <a:shade val="50000"/>
            </a:schemeClr>
          </a:lnRef>
          <a:fillRef idx="1">
            <a:schemeClr val="accent1"/>
          </a:fillRef>
          <a:effectRef idx="0">
            <a:schemeClr val="accent1"/>
          </a:effectRef>
          <a:fontRef idx="minor">
            <a:schemeClr val="lt1"/>
          </a:fontRef>
        </p:style>
        <p:txBody>
          <a:bodyPr wrap="square"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1000" b="0" i="0" u="none" strike="noStrike" kern="1200" cap="none" spc="0" normalizeH="0" baseline="0" noProof="0" dirty="0" smtClean="0">
                <a:ln>
                  <a:noFill/>
                </a:ln>
                <a:solidFill>
                  <a:prstClr val="white"/>
                </a:solidFill>
                <a:effectLst/>
                <a:uLnTx/>
                <a:uFillTx/>
                <a:latin typeface="Calibri"/>
                <a:ea typeface="+mn-ea"/>
                <a:cs typeface="Arial" panose="020B0604020202020204" pitchFamily="34" charset="0"/>
              </a:rPr>
              <a:t>טאבו אונליין, איתור התיק שלי, </a:t>
            </a:r>
            <a:r>
              <a:rPr kumimoji="0" lang="he-IL" sz="1000" b="0" i="0" u="none" strike="noStrike" kern="1200" cap="none" spc="0" normalizeH="0" baseline="0" noProof="0" dirty="0" err="1" smtClean="0">
                <a:ln>
                  <a:noFill/>
                </a:ln>
                <a:solidFill>
                  <a:prstClr val="white"/>
                </a:solidFill>
                <a:effectLst/>
                <a:uLnTx/>
                <a:uFillTx/>
                <a:latin typeface="Calibri"/>
                <a:ea typeface="+mn-ea"/>
                <a:cs typeface="Arial" panose="020B0604020202020204" pitchFamily="34" charset="0"/>
              </a:rPr>
              <a:t>מנ"ע</a:t>
            </a:r>
            <a:r>
              <a:rPr kumimoji="0" lang="he-IL" sz="1000" b="0" i="0" u="none" strike="noStrike" kern="1200" cap="none" spc="0" normalizeH="0" baseline="0" noProof="0" dirty="0" smtClean="0">
                <a:ln>
                  <a:noFill/>
                </a:ln>
                <a:solidFill>
                  <a:prstClr val="white"/>
                </a:solidFill>
                <a:effectLst/>
                <a:uLnTx/>
                <a:uFillTx/>
                <a:latin typeface="Calibri"/>
                <a:ea typeface="+mn-ea"/>
                <a:cs typeface="Arial" panose="020B0604020202020204" pitchFamily="34" charset="0"/>
              </a:rPr>
              <a:t>, חנינות, אסירים ביטחוניים</a:t>
            </a:r>
            <a:endParaRPr kumimoji="0" lang="he-IL" sz="1000" b="0" i="0" u="none" strike="noStrike" kern="1200" cap="none" spc="0" normalizeH="0" baseline="0" noProof="0" dirty="0">
              <a:ln>
                <a:noFill/>
              </a:ln>
              <a:solidFill>
                <a:prstClr val="white"/>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9516082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7" y="620688"/>
            <a:ext cx="9145238" cy="6237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1619672" y="188640"/>
            <a:ext cx="6912768" cy="369332"/>
          </a:xfrm>
          <a:prstGeom prst="rect">
            <a:avLst/>
          </a:prstGeom>
          <a:noFill/>
        </p:spPr>
        <p:txBody>
          <a:bodyPr wrap="square" rtlCol="1">
            <a:spAutoFit/>
          </a:bodyPr>
          <a:lstStyle/>
          <a:p>
            <a:r>
              <a:rPr lang="en-US" dirty="0">
                <a:hlinkClick r:id="rId3"/>
              </a:rPr>
              <a:t>http://qa-jr-biapp.justice.gov.il:9516/analytics/saw.dll?catalog</a:t>
            </a:r>
            <a:endParaRPr lang="he-IL" dirty="0"/>
          </a:p>
        </p:txBody>
      </p:sp>
    </p:spTree>
    <p:extLst>
      <p:ext uri="{BB962C8B-B14F-4D97-AF65-F5344CB8AC3E}">
        <p14:creationId xmlns:p14="http://schemas.microsoft.com/office/powerpoint/2010/main" val="24896679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32" y="428843"/>
            <a:ext cx="9196332" cy="64440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556652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725"/>
            <a:ext cx="9144000" cy="69194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107842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826" y="116632"/>
            <a:ext cx="8579296" cy="576065"/>
          </a:xfrm>
        </p:spPr>
        <p:txBody>
          <a:bodyPr>
            <a:noAutofit/>
          </a:bodyPr>
          <a:lstStyle/>
          <a:p>
            <a:pPr marL="0" indent="0" algn="ctr" rtl="1">
              <a:buNone/>
            </a:pPr>
            <a:r>
              <a:rPr lang="he-IL" sz="2400" b="1" u="sng" dirty="0" smtClean="0"/>
              <a:t>פרקליטות </a:t>
            </a:r>
            <a:r>
              <a:rPr lang="en-US" sz="2400" b="1" u="sng" dirty="0" smtClean="0"/>
              <a:t>BI</a:t>
            </a:r>
            <a:endParaRPr lang="he-IL" sz="1100" b="1" dirty="0" smtClean="0">
              <a:solidFill>
                <a:schemeClr val="accent5">
                  <a:lumMod val="50000"/>
                </a:schemeClr>
              </a:solidFill>
            </a:endParaRPr>
          </a:p>
          <a:p>
            <a:pPr marL="0" indent="0" algn="r" rtl="1">
              <a:buNone/>
            </a:pPr>
            <a:r>
              <a:rPr lang="he-IL" sz="1100" b="1" dirty="0" smtClean="0">
                <a:solidFill>
                  <a:schemeClr val="accent5">
                    <a:lumMod val="50000"/>
                  </a:schemeClr>
                </a:solidFill>
              </a:rPr>
              <a:t>		</a:t>
            </a:r>
            <a:endParaRPr lang="he-IL" sz="800" dirty="0">
              <a:solidFill>
                <a:prstClr val="black"/>
              </a:solidFill>
            </a:endParaRPr>
          </a:p>
          <a:p>
            <a:pPr marL="0" lvl="0" indent="0" algn="r" rtl="1">
              <a:buNone/>
            </a:pPr>
            <a:r>
              <a:rPr lang="he-IL" sz="800" dirty="0" smtClean="0">
                <a:solidFill>
                  <a:prstClr val="black"/>
                </a:solidFill>
              </a:rPr>
              <a:t>	</a:t>
            </a:r>
            <a:endParaRPr lang="he-IL" sz="700" b="1" dirty="0" smtClean="0">
              <a:solidFill>
                <a:prstClr val="black"/>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9614" y="25191"/>
            <a:ext cx="2258039" cy="5234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5868144" y="836712"/>
            <a:ext cx="2520280" cy="461665"/>
          </a:xfrm>
          <a:prstGeom prst="rect">
            <a:avLst/>
          </a:prstGeom>
          <a:noFill/>
        </p:spPr>
        <p:txBody>
          <a:bodyPr wrap="square" rtlCol="1">
            <a:spAutoFit/>
          </a:bodyPr>
          <a:lstStyle/>
          <a:p>
            <a:r>
              <a:rPr lang="he-IL" sz="2400" b="1" dirty="0" smtClean="0"/>
              <a:t>אזרחי:</a:t>
            </a:r>
            <a:endParaRPr lang="he-IL" b="1" dirty="0"/>
          </a:p>
        </p:txBody>
      </p:sp>
      <p:sp>
        <p:nvSpPr>
          <p:cNvPr id="6" name="TextBox 5"/>
          <p:cNvSpPr txBox="1"/>
          <p:nvPr/>
        </p:nvSpPr>
        <p:spPr>
          <a:xfrm>
            <a:off x="539552" y="1340768"/>
            <a:ext cx="8064896" cy="5620769"/>
          </a:xfrm>
          <a:prstGeom prst="rect">
            <a:avLst/>
          </a:prstGeom>
          <a:noFill/>
        </p:spPr>
        <p:txBody>
          <a:bodyPr wrap="square" rtlCol="1">
            <a:spAutoFit/>
          </a:bodyPr>
          <a:lstStyle/>
          <a:p>
            <a:r>
              <a:rPr lang="he-IL" u="sng" dirty="0" smtClean="0"/>
              <a:t>בוצע ב- 2019:</a:t>
            </a:r>
          </a:p>
          <a:p>
            <a:endParaRPr lang="he-IL" sz="1050" u="sng" dirty="0" smtClean="0"/>
          </a:p>
          <a:p>
            <a:pPr marL="285750" indent="-285750">
              <a:lnSpc>
                <a:spcPct val="150000"/>
              </a:lnSpc>
              <a:buFont typeface="Arial" panose="020B0604020202020204" pitchFamily="34" charset="0"/>
              <a:buChar char="•"/>
            </a:pPr>
            <a:r>
              <a:rPr lang="he-IL" dirty="0" smtClean="0"/>
              <a:t>הקמת עולם נתונים</a:t>
            </a:r>
          </a:p>
          <a:p>
            <a:pPr marL="285750" indent="-285750">
              <a:lnSpc>
                <a:spcPct val="150000"/>
              </a:lnSpc>
              <a:buFont typeface="Arial" panose="020B0604020202020204" pitchFamily="34" charset="0"/>
              <a:buChar char="•"/>
            </a:pPr>
            <a:r>
              <a:rPr lang="he-IL" dirty="0" smtClean="0"/>
              <a:t>אפיון ופיתוח 2 דוחות</a:t>
            </a:r>
          </a:p>
          <a:p>
            <a:pPr marL="285750" indent="-285750">
              <a:lnSpc>
                <a:spcPct val="150000"/>
              </a:lnSpc>
              <a:buFont typeface="Arial" panose="020B0604020202020204" pitchFamily="34" charset="0"/>
              <a:buChar char="•"/>
            </a:pPr>
            <a:r>
              <a:rPr lang="he-IL" dirty="0" smtClean="0"/>
              <a:t>דו"ח שכר עידוד</a:t>
            </a:r>
          </a:p>
          <a:p>
            <a:endParaRPr lang="he-IL" u="sng" dirty="0"/>
          </a:p>
          <a:p>
            <a:r>
              <a:rPr lang="he-IL" u="sng" dirty="0" smtClean="0"/>
              <a:t>דרישות לשנת 2020:</a:t>
            </a:r>
          </a:p>
          <a:p>
            <a:pPr>
              <a:lnSpc>
                <a:spcPct val="150000"/>
              </a:lnSpc>
            </a:pPr>
            <a:endParaRPr lang="he-IL" sz="1050" dirty="0"/>
          </a:p>
          <a:p>
            <a:pPr marL="285750" indent="-285750">
              <a:lnSpc>
                <a:spcPct val="150000"/>
              </a:lnSpc>
              <a:buFont typeface="Arial" panose="020B0604020202020204" pitchFamily="34" charset="0"/>
              <a:buChar char="•"/>
            </a:pPr>
            <a:r>
              <a:rPr lang="he-IL" dirty="0" err="1" smtClean="0"/>
              <a:t>שו"שים</a:t>
            </a:r>
            <a:r>
              <a:rPr lang="he-IL" dirty="0" smtClean="0"/>
              <a:t> בדוח תמונת מצב </a:t>
            </a:r>
          </a:p>
          <a:p>
            <a:pPr marL="285750" indent="-285750">
              <a:lnSpc>
                <a:spcPct val="150000"/>
              </a:lnSpc>
              <a:buFont typeface="Arial" panose="020B0604020202020204" pitchFamily="34" charset="0"/>
              <a:buChar char="•"/>
            </a:pPr>
            <a:r>
              <a:rPr lang="he-IL" dirty="0" err="1" smtClean="0"/>
              <a:t>שו"שים</a:t>
            </a:r>
            <a:r>
              <a:rPr lang="he-IL" dirty="0" smtClean="0"/>
              <a:t> בדוח שלבי טיפול</a:t>
            </a:r>
          </a:p>
          <a:p>
            <a:pPr marL="285750" indent="-285750">
              <a:lnSpc>
                <a:spcPct val="150000"/>
              </a:lnSpc>
              <a:buFont typeface="Arial" panose="020B0604020202020204" pitchFamily="34" charset="0"/>
              <a:buChar char="•"/>
            </a:pPr>
            <a:r>
              <a:rPr lang="he-IL" dirty="0" smtClean="0"/>
              <a:t>אפיון ופיתוח 5 דוחות חדשים</a:t>
            </a:r>
          </a:p>
          <a:p>
            <a:pPr marL="285750" indent="-285750">
              <a:lnSpc>
                <a:spcPct val="150000"/>
              </a:lnSpc>
              <a:buFont typeface="Arial" panose="020B0604020202020204" pitchFamily="34" charset="0"/>
              <a:buChar char="•"/>
            </a:pPr>
            <a:r>
              <a:rPr lang="he-IL" dirty="0" smtClean="0"/>
              <a:t>תוספות לעולם הנתונים</a:t>
            </a:r>
          </a:p>
          <a:p>
            <a:pPr marL="285750" indent="-285750">
              <a:lnSpc>
                <a:spcPct val="150000"/>
              </a:lnSpc>
              <a:buFont typeface="Arial" panose="020B0604020202020204" pitchFamily="34" charset="0"/>
              <a:buChar char="•"/>
            </a:pPr>
            <a:endParaRPr lang="he-IL" dirty="0"/>
          </a:p>
          <a:p>
            <a:pPr>
              <a:lnSpc>
                <a:spcPct val="150000"/>
              </a:lnSpc>
            </a:pPr>
            <a:r>
              <a:rPr lang="he-IL" dirty="0" smtClean="0"/>
              <a:t>המשך פעילות תבחן לאחר חזרתה של מנתחת המערכות מחופשת מחלה </a:t>
            </a:r>
          </a:p>
          <a:p>
            <a:pPr marL="285750" indent="-285750">
              <a:buFont typeface="Arial" panose="020B0604020202020204" pitchFamily="34" charset="0"/>
              <a:buChar char="•"/>
            </a:pPr>
            <a:endParaRPr lang="he-IL" dirty="0"/>
          </a:p>
          <a:p>
            <a:endParaRPr lang="he-IL" dirty="0"/>
          </a:p>
        </p:txBody>
      </p:sp>
    </p:spTree>
    <p:extLst>
      <p:ext uri="{BB962C8B-B14F-4D97-AF65-F5344CB8AC3E}">
        <p14:creationId xmlns:p14="http://schemas.microsoft.com/office/powerpoint/2010/main" val="4062046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מלבן 6"/>
          <p:cNvSpPr/>
          <p:nvPr/>
        </p:nvSpPr>
        <p:spPr>
          <a:xfrm>
            <a:off x="1475656" y="2348880"/>
            <a:ext cx="6579910" cy="1764196"/>
          </a:xfrm>
          <a:prstGeom prst="rect">
            <a:avLst/>
          </a:prstGeom>
          <a:solidFill>
            <a:srgbClr val="FFFFFF"/>
          </a:solidFill>
          <a:ln w="76200">
            <a:solidFill>
              <a:srgbClr val="0071BC"/>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cs typeface="Calibri" panose="020F0502020204030204" pitchFamily="34" charset="0"/>
            </a:endParaRPr>
          </a:p>
        </p:txBody>
      </p:sp>
      <p:sp>
        <p:nvSpPr>
          <p:cNvPr id="8" name="Rectangle 43"/>
          <p:cNvSpPr txBox="1">
            <a:spLocks noChangeArrowheads="1"/>
          </p:cNvSpPr>
          <p:nvPr/>
        </p:nvSpPr>
        <p:spPr>
          <a:xfrm>
            <a:off x="926544" y="2255522"/>
            <a:ext cx="7772400" cy="1470025"/>
          </a:xfrm>
          <a:prstGeom prst="rect">
            <a:avLst/>
          </a:prstGeom>
        </p:spPr>
        <p:txBody>
          <a:bodyPr lIns="0" tIns="0" rIns="0" bIns="0" anchor="t" anchorCtr="0">
            <a:normAutofit/>
          </a:bodyPr>
          <a:lstStyle>
            <a:lvl1pPr algn="r" defTabSz="914400" rtl="1" eaLnBrk="1" latinLnBrk="0" hangingPunct="1">
              <a:spcBef>
                <a:spcPct val="0"/>
              </a:spcBef>
              <a:buNone/>
              <a:defRPr sz="3200" b="1" kern="1200">
                <a:solidFill>
                  <a:srgbClr val="0086CD"/>
                </a:solidFill>
                <a:effectLst/>
                <a:latin typeface="NarkissBlockMutagMF" pitchFamily="50" charset="-79"/>
                <a:ea typeface="NarkissBlockMutagMF" pitchFamily="50" charset="-79"/>
                <a:cs typeface="+mn-cs"/>
              </a:defRPr>
            </a:lvl1pPr>
          </a:lstStyle>
          <a:p>
            <a:pPr algn="ctr"/>
            <a:r>
              <a:rPr lang="he-IL" sz="5500" smtClean="0">
                <a:solidFill>
                  <a:srgbClr val="064D8A"/>
                </a:solidFill>
                <a:latin typeface="Segoe UI" panose="020B0502040204020203" pitchFamily="34" charset="0"/>
                <a:cs typeface="Segoe UI" panose="020B0502040204020203" pitchFamily="34" charset="0"/>
              </a:rPr>
              <a:t>תודה על ההקשבה</a:t>
            </a:r>
            <a:endParaRPr lang="en-US" sz="5500" dirty="0">
              <a:solidFill>
                <a:srgbClr val="064D8A"/>
              </a:solidFill>
              <a:latin typeface="Segoe UI" panose="020B0502040204020203" pitchFamily="34" charset="0"/>
              <a:cs typeface="Segoe UI" panose="020B0502040204020203" pitchFamily="34" charset="0"/>
            </a:endParaRPr>
          </a:p>
        </p:txBody>
      </p:sp>
      <p:pic>
        <p:nvPicPr>
          <p:cNvPr id="9" name="תמונה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98744" y="3789040"/>
            <a:ext cx="1800200" cy="1645897"/>
          </a:xfrm>
          <a:prstGeom prst="rect">
            <a:avLst/>
          </a:prstGeom>
        </p:spPr>
      </p:pic>
      <p:cxnSp>
        <p:nvCxnSpPr>
          <p:cNvPr id="10" name="מחבר ישר 9"/>
          <p:cNvCxnSpPr/>
          <p:nvPr/>
        </p:nvCxnSpPr>
        <p:spPr>
          <a:xfrm>
            <a:off x="2004433" y="4329100"/>
            <a:ext cx="1008112" cy="0"/>
          </a:xfrm>
          <a:prstGeom prst="line">
            <a:avLst/>
          </a:prstGeom>
          <a:ln w="76200">
            <a:solidFill>
              <a:srgbClr val="0071B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0282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סיכום פעילות </a:t>
            </a:r>
            <a:r>
              <a:rPr lang="he-IL" dirty="0" smtClean="0"/>
              <a:t>ב- </a:t>
            </a:r>
            <a:r>
              <a:rPr lang="he-IL" dirty="0"/>
              <a:t>2019 </a:t>
            </a:r>
          </a:p>
        </p:txBody>
      </p:sp>
      <p:sp>
        <p:nvSpPr>
          <p:cNvPr id="3" name="מציין מיקום תוכן 2"/>
          <p:cNvSpPr>
            <a:spLocks noGrp="1"/>
          </p:cNvSpPr>
          <p:nvPr>
            <p:ph idx="1"/>
          </p:nvPr>
        </p:nvSpPr>
        <p:spPr>
          <a:xfrm>
            <a:off x="323528" y="1340768"/>
            <a:ext cx="8568952" cy="5184576"/>
          </a:xfrm>
        </p:spPr>
        <p:txBody>
          <a:bodyPr/>
          <a:lstStyle/>
          <a:p>
            <a:pPr marL="0" indent="0">
              <a:buNone/>
            </a:pPr>
            <a:r>
              <a:rPr lang="he-IL" b="1" u="sng" dirty="0" smtClean="0">
                <a:solidFill>
                  <a:srgbClr val="0070C0"/>
                </a:solidFill>
              </a:rPr>
              <a:t>שדרוג תשתיתי</a:t>
            </a:r>
          </a:p>
          <a:p>
            <a:pPr marL="0" indent="0">
              <a:buNone/>
            </a:pPr>
            <a:endParaRPr lang="he-IL" b="1" u="sng" dirty="0" smtClean="0">
              <a:solidFill>
                <a:srgbClr val="0070C0"/>
              </a:solidFill>
            </a:endParaRPr>
          </a:p>
          <a:p>
            <a:r>
              <a:rPr lang="he-IL" sz="1600" b="1" dirty="0"/>
              <a:t>מעבר ל</a:t>
            </a:r>
            <a:r>
              <a:rPr lang="en-US" sz="1600" b="1" dirty="0" err="1"/>
              <a:t>crm</a:t>
            </a:r>
            <a:r>
              <a:rPr lang="he-IL" sz="1600" b="1" dirty="0" smtClean="0"/>
              <a:t>365</a:t>
            </a:r>
            <a:r>
              <a:rPr lang="en-US" sz="1600" b="1" dirty="0" smtClean="0"/>
              <a:t> </a:t>
            </a:r>
            <a:r>
              <a:rPr lang="he-IL" sz="1600" b="1" dirty="0" err="1"/>
              <a:t>בתנופ"ה</a:t>
            </a:r>
            <a:r>
              <a:rPr lang="he-IL" sz="1600" b="1" dirty="0"/>
              <a:t> פלילי </a:t>
            </a:r>
            <a:r>
              <a:rPr lang="he-IL" sz="1600" b="1" dirty="0" err="1"/>
              <a:t>ותנופ"ה</a:t>
            </a:r>
            <a:r>
              <a:rPr lang="he-IL" sz="1600" b="1" dirty="0"/>
              <a:t> אזרחי </a:t>
            </a:r>
            <a:r>
              <a:rPr lang="he-IL" dirty="0" smtClean="0"/>
              <a:t>:</a:t>
            </a:r>
          </a:p>
          <a:p>
            <a:pPr lvl="1"/>
            <a:r>
              <a:rPr lang="he-IL" sz="1400" dirty="0" smtClean="0"/>
              <a:t>מעבר של 5 גרסאות </a:t>
            </a:r>
          </a:p>
          <a:p>
            <a:pPr lvl="1"/>
            <a:r>
              <a:rPr lang="he-IL" sz="1400" dirty="0" smtClean="0"/>
              <a:t>משך הפיתוח לשתי המערכות ארך כשנתיים</a:t>
            </a:r>
          </a:p>
          <a:p>
            <a:pPr lvl="1"/>
            <a:r>
              <a:rPr lang="he-IL" sz="1400" dirty="0" smtClean="0"/>
              <a:t>פריסה מורכבת לכלל המחוזות, באמצעות הפעלת מכרז מדריכים חיצוניים.  </a:t>
            </a:r>
          </a:p>
          <a:p>
            <a:pPr marL="0" indent="0">
              <a:buNone/>
            </a:pPr>
            <a:r>
              <a:rPr lang="he-IL" b="1" u="sng" dirty="0">
                <a:solidFill>
                  <a:srgbClr val="0070C0"/>
                </a:solidFill>
              </a:rPr>
              <a:t>שיפור </a:t>
            </a:r>
            <a:r>
              <a:rPr lang="he-IL" b="1" u="sng" dirty="0" err="1">
                <a:solidFill>
                  <a:srgbClr val="0070C0"/>
                </a:solidFill>
              </a:rPr>
              <a:t>תנופ"ה</a:t>
            </a:r>
            <a:r>
              <a:rPr lang="he-IL" b="1" u="sng" dirty="0">
                <a:solidFill>
                  <a:srgbClr val="0070C0"/>
                </a:solidFill>
              </a:rPr>
              <a:t> </a:t>
            </a:r>
            <a:r>
              <a:rPr lang="he-IL" b="1" u="sng" dirty="0" smtClean="0">
                <a:solidFill>
                  <a:srgbClr val="0070C0"/>
                </a:solidFill>
              </a:rPr>
              <a:t>לפרקליט</a:t>
            </a:r>
          </a:p>
          <a:p>
            <a:pPr marL="0" indent="0">
              <a:buNone/>
            </a:pPr>
            <a:endParaRPr lang="he-IL" b="1" u="sng" dirty="0">
              <a:solidFill>
                <a:srgbClr val="0070C0"/>
              </a:solidFill>
            </a:endParaRPr>
          </a:p>
          <a:p>
            <a:r>
              <a:rPr lang="he-IL" sz="1600" b="1" dirty="0" err="1"/>
              <a:t>תנופ"ה</a:t>
            </a:r>
            <a:r>
              <a:rPr lang="he-IL" sz="1600" b="1" dirty="0"/>
              <a:t> במובייל (פיתוח </a:t>
            </a:r>
            <a:r>
              <a:rPr lang="he-IL" sz="1600" b="1" dirty="0" err="1"/>
              <a:t>בתנופ"ה</a:t>
            </a:r>
            <a:r>
              <a:rPr lang="he-IL" sz="1600" b="1" dirty="0"/>
              <a:t> אזרחי/פלילי)</a:t>
            </a:r>
          </a:p>
          <a:p>
            <a:pPr marL="136525" lvl="2" indent="-342900"/>
            <a:r>
              <a:rPr lang="he-IL" sz="1400" dirty="0"/>
              <a:t>פיתוח ערוץ קל ונח להוספת תרשומת </a:t>
            </a:r>
            <a:r>
              <a:rPr lang="he-IL" sz="1400" dirty="0" smtClean="0"/>
              <a:t>משימה ישירות </a:t>
            </a:r>
            <a:r>
              <a:rPr lang="he-IL" sz="1400" dirty="0"/>
              <a:t>מהמובייל </a:t>
            </a:r>
            <a:r>
              <a:rPr lang="he-IL" sz="1400" dirty="0" err="1" smtClean="0"/>
              <a:t>לתנופ"ה</a:t>
            </a:r>
            <a:endParaRPr lang="he-IL" sz="1400" dirty="0" smtClean="0"/>
          </a:p>
          <a:p>
            <a:pPr marL="136525" lvl="2" indent="-342900"/>
            <a:r>
              <a:rPr lang="he-IL" sz="1400" dirty="0" smtClean="0"/>
              <a:t>אחוז שימוש – נמוך מאוד (46 תרשומות עד כה. במערכת </a:t>
            </a:r>
            <a:r>
              <a:rPr lang="he-IL" sz="1400" dirty="0" err="1" smtClean="0"/>
              <a:t>נפתחותכ</a:t>
            </a:r>
            <a:r>
              <a:rPr lang="he-IL" sz="1400" dirty="0" smtClean="0"/>
              <a:t> 5000 תרשומות בשנה).</a:t>
            </a:r>
          </a:p>
          <a:p>
            <a:pPr marL="136525" lvl="2" indent="-342900"/>
            <a:endParaRPr lang="he-IL" sz="1400" dirty="0"/>
          </a:p>
          <a:p>
            <a:r>
              <a:rPr lang="he-IL" sz="1600" b="1" dirty="0"/>
              <a:t>סנכרון אאוטלוק </a:t>
            </a:r>
            <a:r>
              <a:rPr lang="he-IL" sz="1600" b="1" dirty="0" err="1"/>
              <a:t>לתנופ"ה</a:t>
            </a:r>
            <a:r>
              <a:rPr lang="he-IL" sz="1600" b="1" dirty="0"/>
              <a:t> (פיתוח </a:t>
            </a:r>
            <a:r>
              <a:rPr lang="he-IL" sz="1600" b="1" dirty="0" err="1"/>
              <a:t>בתנופ"ה</a:t>
            </a:r>
            <a:r>
              <a:rPr lang="he-IL" sz="1600" b="1" dirty="0"/>
              <a:t> אזרחי/פלילי)</a:t>
            </a:r>
          </a:p>
          <a:p>
            <a:r>
              <a:rPr lang="he-IL" sz="1400" dirty="0" smtClean="0"/>
              <a:t>מנגנון </a:t>
            </a:r>
            <a:r>
              <a:rPr lang="he-IL" sz="1400" dirty="0"/>
              <a:t>המאפשר עבודה קלה ונוחה על המיילים – </a:t>
            </a:r>
            <a:r>
              <a:rPr lang="he-IL" sz="1400" dirty="0" smtClean="0"/>
              <a:t>תיוק </a:t>
            </a:r>
            <a:r>
              <a:rPr lang="he-IL" sz="1400" dirty="0"/>
              <a:t>המסמכים בתנופה ישירות מהאאוטלוק , הצגת נתונים מתיק </a:t>
            </a:r>
            <a:r>
              <a:rPr lang="he-IL" sz="1400" dirty="0" smtClean="0"/>
              <a:t>תנופ"</a:t>
            </a:r>
            <a:r>
              <a:rPr lang="he-IL" sz="1400" dirty="0"/>
              <a:t>ה</a:t>
            </a:r>
            <a:r>
              <a:rPr lang="he-IL" sz="1400" dirty="0" smtClean="0"/>
              <a:t> </a:t>
            </a:r>
            <a:r>
              <a:rPr lang="he-IL" sz="1400" dirty="0"/>
              <a:t>ואפשרות לביצוע פעולות נוספות בתיק.</a:t>
            </a:r>
          </a:p>
          <a:p>
            <a:r>
              <a:rPr lang="he-IL" sz="1400" dirty="0"/>
              <a:t>מסמכים שנשמרו מהתוסף – 1144. במערכת מקושרים כ 15,000 מיילים בשנה. </a:t>
            </a:r>
            <a:endParaRPr lang="he-IL" dirty="0"/>
          </a:p>
          <a:p>
            <a:pPr marL="0" indent="0">
              <a:buNone/>
            </a:pPr>
            <a:endParaRPr lang="he-IL" dirty="0" smtClean="0"/>
          </a:p>
          <a:p>
            <a:endParaRPr lang="he-IL" dirty="0"/>
          </a:p>
          <a:p>
            <a:endParaRPr lang="he-IL" dirty="0" smtClean="0"/>
          </a:p>
          <a:p>
            <a:endParaRPr lang="he-IL" dirty="0"/>
          </a:p>
          <a:p>
            <a:endParaRPr lang="he-IL" dirty="0"/>
          </a:p>
        </p:txBody>
      </p:sp>
      <p:sp>
        <p:nvSpPr>
          <p:cNvPr id="5" name="TextBox 4"/>
          <p:cNvSpPr txBox="1"/>
          <p:nvPr/>
        </p:nvSpPr>
        <p:spPr>
          <a:xfrm>
            <a:off x="539552" y="1844824"/>
            <a:ext cx="4032448" cy="369332"/>
          </a:xfrm>
          <a:prstGeom prst="rect">
            <a:avLst/>
          </a:prstGeom>
          <a:noFill/>
        </p:spPr>
        <p:txBody>
          <a:bodyPr wrap="square" rtlCol="1">
            <a:spAutoFit/>
          </a:bodyPr>
          <a:lstStyle/>
          <a:p>
            <a:endParaRPr lang="he-IL" dirty="0"/>
          </a:p>
        </p:txBody>
      </p:sp>
    </p:spTree>
    <p:extLst>
      <p:ext uri="{BB962C8B-B14F-4D97-AF65-F5344CB8AC3E}">
        <p14:creationId xmlns:p14="http://schemas.microsoft.com/office/powerpoint/2010/main" val="12112290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מציין מיקום תוכן 2"/>
          <p:cNvSpPr>
            <a:spLocks noGrp="1"/>
          </p:cNvSpPr>
          <p:nvPr>
            <p:ph idx="1"/>
          </p:nvPr>
        </p:nvSpPr>
        <p:spPr>
          <a:xfrm>
            <a:off x="467544" y="1052736"/>
            <a:ext cx="8435280" cy="5544616"/>
          </a:xfrm>
        </p:spPr>
        <p:txBody>
          <a:bodyPr/>
          <a:lstStyle/>
          <a:p>
            <a:pPr marL="0" indent="0">
              <a:lnSpc>
                <a:spcPct val="150000"/>
              </a:lnSpc>
              <a:buNone/>
            </a:pPr>
            <a:r>
              <a:rPr lang="he-IL" b="1" u="sng" dirty="0">
                <a:solidFill>
                  <a:srgbClr val="0070C0"/>
                </a:solidFill>
              </a:rPr>
              <a:t>תיק חקירה דיגיטלי</a:t>
            </a:r>
          </a:p>
          <a:p>
            <a:pPr>
              <a:lnSpc>
                <a:spcPct val="150000"/>
              </a:lnSpc>
            </a:pPr>
            <a:r>
              <a:rPr lang="he-IL" sz="1600" b="1" dirty="0"/>
              <a:t>קליטת וידאו ואודיו </a:t>
            </a:r>
            <a:r>
              <a:rPr lang="he-IL" sz="1600" b="1" dirty="0" err="1"/>
              <a:t>בתנופ"ה</a:t>
            </a:r>
            <a:r>
              <a:rPr lang="he-IL" sz="1600" b="1" dirty="0"/>
              <a:t> </a:t>
            </a:r>
            <a:r>
              <a:rPr lang="he-IL" b="1" dirty="0"/>
              <a:t>– </a:t>
            </a:r>
          </a:p>
          <a:p>
            <a:pPr marL="1463675" lvl="1" indent="-457200">
              <a:lnSpc>
                <a:spcPct val="150000"/>
              </a:lnSpc>
            </a:pPr>
            <a:r>
              <a:rPr lang="he-IL" sz="1400" dirty="0"/>
              <a:t>הקמת תשתית להעברת המידע ואחסונו. </a:t>
            </a:r>
          </a:p>
          <a:p>
            <a:pPr marL="1463675" lvl="1" indent="-457200">
              <a:lnSpc>
                <a:spcPct val="150000"/>
              </a:lnSpc>
            </a:pPr>
            <a:r>
              <a:rPr lang="he-IL" sz="1400" dirty="0"/>
              <a:t>קליטת הקבצים והצגתם מתוך מערכת </a:t>
            </a:r>
            <a:r>
              <a:rPr lang="he-IL" sz="1400" dirty="0" err="1"/>
              <a:t>תנופ"ה</a:t>
            </a:r>
            <a:r>
              <a:rPr lang="he-IL" sz="1400" dirty="0" smtClean="0"/>
              <a:t>.</a:t>
            </a:r>
          </a:p>
          <a:p>
            <a:pPr marL="1463675" lvl="1" indent="-457200">
              <a:lnSpc>
                <a:spcPct val="150000"/>
              </a:lnSpc>
            </a:pPr>
            <a:r>
              <a:rPr lang="he-IL" sz="1400" dirty="0" smtClean="0">
                <a:solidFill>
                  <a:srgbClr val="4A4A4A"/>
                </a:solidFill>
              </a:rPr>
              <a:t>ממתין לאישור המשטרה בהיבטי אבטחת מידע</a:t>
            </a:r>
            <a:endParaRPr lang="he-IL" sz="1400" dirty="0">
              <a:solidFill>
                <a:srgbClr val="4A4A4A"/>
              </a:solidFill>
            </a:endParaRPr>
          </a:p>
          <a:p>
            <a:pPr>
              <a:lnSpc>
                <a:spcPct val="150000"/>
              </a:lnSpc>
            </a:pPr>
            <a:r>
              <a:rPr lang="he-IL" sz="1600" b="1" dirty="0">
                <a:solidFill>
                  <a:srgbClr val="4A4A4A"/>
                </a:solidFill>
              </a:rPr>
              <a:t>קידום פיילוט תיקי גניזה מהירה בתיק חקירה דיגיטלי </a:t>
            </a:r>
            <a:r>
              <a:rPr lang="he-IL" dirty="0">
                <a:solidFill>
                  <a:srgbClr val="4A4A4A"/>
                </a:solidFill>
              </a:rPr>
              <a:t>-</a:t>
            </a:r>
          </a:p>
          <a:p>
            <a:pPr lvl="1">
              <a:lnSpc>
                <a:spcPct val="150000"/>
              </a:lnSpc>
            </a:pPr>
            <a:r>
              <a:rPr lang="he-IL" sz="1400" dirty="0">
                <a:solidFill>
                  <a:srgbClr val="4A4A4A"/>
                </a:solidFill>
              </a:rPr>
              <a:t>פיתוח שדות נוספים בממשק </a:t>
            </a:r>
            <a:r>
              <a:rPr lang="he-IL" sz="1400" dirty="0" smtClean="0">
                <a:solidFill>
                  <a:srgbClr val="4A4A4A"/>
                </a:solidFill>
              </a:rPr>
              <a:t>לצורך קליטה ועבודה </a:t>
            </a:r>
            <a:r>
              <a:rPr lang="he-IL" sz="1400" dirty="0">
                <a:solidFill>
                  <a:srgbClr val="4A4A4A"/>
                </a:solidFill>
              </a:rPr>
              <a:t>על תיקי גניזה </a:t>
            </a:r>
            <a:r>
              <a:rPr lang="he-IL" sz="1400" dirty="0" smtClean="0">
                <a:solidFill>
                  <a:srgbClr val="4A4A4A"/>
                </a:solidFill>
              </a:rPr>
              <a:t>מהירה במערכת.</a:t>
            </a:r>
            <a:endParaRPr lang="he-IL" sz="1400" dirty="0">
              <a:solidFill>
                <a:srgbClr val="4A4A4A"/>
              </a:solidFill>
            </a:endParaRPr>
          </a:p>
          <a:p>
            <a:pPr>
              <a:lnSpc>
                <a:spcPct val="150000"/>
              </a:lnSpc>
            </a:pPr>
            <a:r>
              <a:rPr lang="he-IL" sz="1600" b="1" dirty="0">
                <a:solidFill>
                  <a:srgbClr val="4A4A4A"/>
                </a:solidFill>
              </a:rPr>
              <a:t>פיתוח ממשק השלמת </a:t>
            </a:r>
            <a:r>
              <a:rPr lang="he-IL" sz="1600" b="1" dirty="0" smtClean="0">
                <a:solidFill>
                  <a:srgbClr val="4A4A4A"/>
                </a:solidFill>
              </a:rPr>
              <a:t>חקירה- </a:t>
            </a:r>
            <a:r>
              <a:rPr lang="he-IL" sz="1400" dirty="0">
                <a:solidFill>
                  <a:srgbClr val="4A4A4A"/>
                </a:solidFill>
              </a:rPr>
              <a:t>ממתין להחלטה האם להטמיע בכלל התיקים ולא רק בתיקי פיילוט</a:t>
            </a:r>
          </a:p>
          <a:p>
            <a:pPr>
              <a:lnSpc>
                <a:spcPct val="150000"/>
              </a:lnSpc>
            </a:pPr>
            <a:r>
              <a:rPr lang="he-IL" sz="1600" b="1" dirty="0">
                <a:solidFill>
                  <a:srgbClr val="4A4A4A"/>
                </a:solidFill>
              </a:rPr>
              <a:t>פיתוח ממשק תפוסים לאחר </a:t>
            </a:r>
            <a:r>
              <a:rPr lang="he-IL" sz="1600" b="1" dirty="0" smtClean="0">
                <a:solidFill>
                  <a:srgbClr val="4A4A4A"/>
                </a:solidFill>
              </a:rPr>
              <a:t>הפרוץ</a:t>
            </a:r>
            <a:r>
              <a:rPr lang="he-IL" sz="1600" dirty="0" smtClean="0">
                <a:solidFill>
                  <a:srgbClr val="4A4A4A"/>
                </a:solidFill>
              </a:rPr>
              <a:t>- </a:t>
            </a:r>
            <a:r>
              <a:rPr lang="he-IL" sz="1400" dirty="0">
                <a:solidFill>
                  <a:srgbClr val="4A4A4A"/>
                </a:solidFill>
              </a:rPr>
              <a:t>בוצע ע"י האגף, אך לא מועבר מידע ע"י המשטרה</a:t>
            </a:r>
            <a:endParaRPr lang="en-US" sz="1400" dirty="0">
              <a:solidFill>
                <a:srgbClr val="4A4A4A"/>
              </a:solidFill>
            </a:endParaRPr>
          </a:p>
          <a:p>
            <a:pPr>
              <a:lnSpc>
                <a:spcPct val="150000"/>
              </a:lnSpc>
            </a:pPr>
            <a:r>
              <a:rPr lang="he-IL" sz="1600" b="1" dirty="0" smtClean="0">
                <a:solidFill>
                  <a:srgbClr val="4A4A4A"/>
                </a:solidFill>
              </a:rPr>
              <a:t>מנגנון מחיקת תיקים- </a:t>
            </a:r>
            <a:r>
              <a:rPr lang="he-IL" sz="1400" dirty="0">
                <a:solidFill>
                  <a:srgbClr val="4A4A4A"/>
                </a:solidFill>
              </a:rPr>
              <a:t>מחיקת תיקים שלא התקבלו לאחר </a:t>
            </a:r>
            <a:r>
              <a:rPr lang="he-IL" sz="1400" dirty="0" smtClean="0">
                <a:solidFill>
                  <a:srgbClr val="4A4A4A"/>
                </a:solidFill>
              </a:rPr>
              <a:t>חודש . 45,000 תיקים נמחקו מאז עליית הממשק.</a:t>
            </a:r>
            <a:endParaRPr lang="he-IL" sz="1400" dirty="0">
              <a:solidFill>
                <a:srgbClr val="4A4A4A"/>
              </a:solidFill>
            </a:endParaRPr>
          </a:p>
          <a:p>
            <a:endParaRPr lang="he-IL" dirty="0"/>
          </a:p>
        </p:txBody>
      </p:sp>
      <p:sp>
        <p:nvSpPr>
          <p:cNvPr id="8" name="כותרת 1"/>
          <p:cNvSpPr>
            <a:spLocks noGrp="1"/>
          </p:cNvSpPr>
          <p:nvPr>
            <p:ph type="title"/>
          </p:nvPr>
        </p:nvSpPr>
        <p:spPr/>
        <p:txBody>
          <a:bodyPr/>
          <a:lstStyle/>
          <a:p>
            <a:r>
              <a:rPr lang="he-IL" dirty="0"/>
              <a:t>סיכום פעילות </a:t>
            </a:r>
            <a:r>
              <a:rPr lang="he-IL" dirty="0" smtClean="0"/>
              <a:t>ב- </a:t>
            </a:r>
            <a:r>
              <a:rPr lang="he-IL" dirty="0"/>
              <a:t>2019 </a:t>
            </a:r>
          </a:p>
        </p:txBody>
      </p:sp>
    </p:spTree>
    <p:extLst>
      <p:ext uri="{BB962C8B-B14F-4D97-AF65-F5344CB8AC3E}">
        <p14:creationId xmlns:p14="http://schemas.microsoft.com/office/powerpoint/2010/main" val="373102722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marL="0" indent="0">
              <a:buNone/>
            </a:pPr>
            <a:r>
              <a:rPr lang="he-IL" b="1" u="sng" dirty="0">
                <a:solidFill>
                  <a:srgbClr val="0070C0"/>
                </a:solidFill>
              </a:rPr>
              <a:t>פלילי– שינויים נוספים:</a:t>
            </a:r>
          </a:p>
          <a:p>
            <a:pPr>
              <a:lnSpc>
                <a:spcPct val="150000"/>
              </a:lnSpc>
            </a:pPr>
            <a:r>
              <a:rPr lang="he-IL" sz="1600" b="1" dirty="0"/>
              <a:t>מנגנון דיוור באמצעות ספק חיצוני</a:t>
            </a:r>
          </a:p>
          <a:p>
            <a:pPr lvl="1">
              <a:lnSpc>
                <a:spcPct val="150000"/>
              </a:lnSpc>
            </a:pPr>
            <a:r>
              <a:rPr lang="he-IL" sz="1400" dirty="0"/>
              <a:t>שליחה של מכתבים לדיוור (ללא מגבלה של עמוד אחד</a:t>
            </a:r>
            <a:r>
              <a:rPr lang="he-IL" sz="1400" dirty="0" smtClean="0"/>
              <a:t>, פיתוח </a:t>
            </a:r>
            <a:r>
              <a:rPr lang="he-IL" sz="1400" dirty="0"/>
              <a:t>ממשק מול בית הדפוס/ לדואר</a:t>
            </a:r>
            <a:r>
              <a:rPr lang="he-IL" sz="1400" dirty="0" smtClean="0"/>
              <a:t>)</a:t>
            </a:r>
          </a:p>
          <a:p>
            <a:pPr lvl="1">
              <a:lnSpc>
                <a:spcPct val="150000"/>
              </a:lnSpc>
            </a:pPr>
            <a:r>
              <a:rPr lang="he-IL" sz="1400" dirty="0" smtClean="0">
                <a:solidFill>
                  <a:srgbClr val="404040"/>
                </a:solidFill>
              </a:rPr>
              <a:t>עד כה נשלחו כ- </a:t>
            </a:r>
            <a:r>
              <a:rPr lang="en-US" sz="1400" dirty="0" smtClean="0">
                <a:solidFill>
                  <a:srgbClr val="404040"/>
                </a:solidFill>
              </a:rPr>
              <a:t>8500</a:t>
            </a:r>
            <a:r>
              <a:rPr lang="he-IL" sz="1400" dirty="0" smtClean="0">
                <a:solidFill>
                  <a:srgbClr val="404040"/>
                </a:solidFill>
              </a:rPr>
              <a:t> מכתבים במנגנון הדיוור.</a:t>
            </a:r>
          </a:p>
          <a:p>
            <a:pPr>
              <a:lnSpc>
                <a:spcPct val="150000"/>
              </a:lnSpc>
            </a:pPr>
            <a:r>
              <a:rPr lang="he-IL" sz="1600" b="1" dirty="0" smtClean="0">
                <a:solidFill>
                  <a:srgbClr val="404040"/>
                </a:solidFill>
              </a:rPr>
              <a:t>שינויים במנגנון תיק אסיר</a:t>
            </a:r>
          </a:p>
          <a:p>
            <a:pPr>
              <a:lnSpc>
                <a:spcPct val="150000"/>
              </a:lnSpc>
            </a:pPr>
            <a:r>
              <a:rPr lang="he-IL" sz="1600" b="1" dirty="0" smtClean="0">
                <a:solidFill>
                  <a:srgbClr val="404040"/>
                </a:solidFill>
              </a:rPr>
              <a:t>ביעור</a:t>
            </a:r>
            <a:r>
              <a:rPr lang="he-IL" dirty="0" smtClean="0">
                <a:solidFill>
                  <a:srgbClr val="404040"/>
                </a:solidFill>
              </a:rPr>
              <a:t> </a:t>
            </a:r>
            <a:r>
              <a:rPr lang="he-IL" sz="1600" b="1" dirty="0" smtClean="0">
                <a:solidFill>
                  <a:srgbClr val="404040"/>
                </a:solidFill>
              </a:rPr>
              <a:t>תיקים</a:t>
            </a:r>
            <a:r>
              <a:rPr lang="he-IL" dirty="0" smtClean="0">
                <a:solidFill>
                  <a:srgbClr val="404040"/>
                </a:solidFill>
              </a:rPr>
              <a:t> </a:t>
            </a:r>
            <a:r>
              <a:rPr lang="he-IL" sz="1600" dirty="0" smtClean="0">
                <a:solidFill>
                  <a:srgbClr val="404040"/>
                </a:solidFill>
              </a:rPr>
              <a:t>– </a:t>
            </a:r>
            <a:r>
              <a:rPr lang="he-IL" sz="1400" dirty="0" smtClean="0">
                <a:solidFill>
                  <a:srgbClr val="404040"/>
                </a:solidFill>
              </a:rPr>
              <a:t>פיתוח מנגנון חישוב מורכב של מועד ביעור</a:t>
            </a:r>
          </a:p>
          <a:p>
            <a:pPr>
              <a:lnSpc>
                <a:spcPct val="150000"/>
              </a:lnSpc>
            </a:pPr>
            <a:r>
              <a:rPr lang="he-IL" sz="1400" b="1" dirty="0" smtClean="0">
                <a:solidFill>
                  <a:srgbClr val="404040"/>
                </a:solidFill>
              </a:rPr>
              <a:t>מח"ש </a:t>
            </a:r>
            <a:r>
              <a:rPr lang="he-IL" sz="1400" dirty="0" smtClean="0">
                <a:solidFill>
                  <a:srgbClr val="404040"/>
                </a:solidFill>
              </a:rPr>
              <a:t>– השלמת פריסת </a:t>
            </a:r>
            <a:r>
              <a:rPr lang="he-IL" sz="1400" dirty="0" err="1" smtClean="0">
                <a:solidFill>
                  <a:srgbClr val="404040"/>
                </a:solidFill>
              </a:rPr>
              <a:t>תנופ"ה</a:t>
            </a:r>
            <a:r>
              <a:rPr lang="he-IL" sz="1400" dirty="0" smtClean="0">
                <a:solidFill>
                  <a:srgbClr val="404040"/>
                </a:solidFill>
              </a:rPr>
              <a:t> לפרקליטים.</a:t>
            </a:r>
          </a:p>
          <a:p>
            <a:pPr>
              <a:lnSpc>
                <a:spcPct val="150000"/>
              </a:lnSpc>
            </a:pPr>
            <a:r>
              <a:rPr lang="he-IL" sz="1400" b="1" dirty="0" smtClean="0">
                <a:solidFill>
                  <a:srgbClr val="404040"/>
                </a:solidFill>
              </a:rPr>
              <a:t>מח"</a:t>
            </a:r>
            <a:r>
              <a:rPr lang="he-IL" sz="1400" b="1" dirty="0">
                <a:solidFill>
                  <a:srgbClr val="404040"/>
                </a:solidFill>
              </a:rPr>
              <a:t>ש</a:t>
            </a:r>
            <a:r>
              <a:rPr lang="he-IL" sz="1400" b="1" dirty="0" smtClean="0">
                <a:solidFill>
                  <a:srgbClr val="404040"/>
                </a:solidFill>
              </a:rPr>
              <a:t> חוקרים </a:t>
            </a:r>
            <a:r>
              <a:rPr lang="he-IL" sz="1400" dirty="0" smtClean="0">
                <a:solidFill>
                  <a:srgbClr val="404040"/>
                </a:solidFill>
              </a:rPr>
              <a:t>– סיום אפיון ופתיחת אפיון מחדש</a:t>
            </a:r>
          </a:p>
          <a:p>
            <a:pPr marL="0" indent="0">
              <a:buNone/>
            </a:pPr>
            <a:endParaRPr lang="he-IL" b="1" u="sng" dirty="0">
              <a:solidFill>
                <a:srgbClr val="0070C0"/>
              </a:solidFill>
            </a:endParaRPr>
          </a:p>
          <a:p>
            <a:pPr marL="0" indent="0">
              <a:buNone/>
            </a:pPr>
            <a:r>
              <a:rPr lang="he-IL" b="1" u="sng" dirty="0" smtClean="0">
                <a:solidFill>
                  <a:srgbClr val="0070C0"/>
                </a:solidFill>
              </a:rPr>
              <a:t>אזרחי </a:t>
            </a:r>
            <a:r>
              <a:rPr lang="he-IL" b="1" u="sng" dirty="0">
                <a:solidFill>
                  <a:srgbClr val="0070C0"/>
                </a:solidFill>
              </a:rPr>
              <a:t>– שינויים נוספים:</a:t>
            </a:r>
          </a:p>
          <a:p>
            <a:r>
              <a:rPr lang="he-IL" sz="1600" b="1" dirty="0"/>
              <a:t>טופס סיכונים</a:t>
            </a:r>
          </a:p>
          <a:p>
            <a:pPr lvl="1"/>
            <a:r>
              <a:rPr lang="he-IL" sz="1400" dirty="0"/>
              <a:t>הוספת טופס המאפשר להגדיר את הערכת הסיכון בשלבים שונים בתיק. עדיין לא בשימוש  הפרקליטים.  </a:t>
            </a:r>
            <a:r>
              <a:rPr lang="en-US" sz="2400" dirty="0">
                <a:solidFill>
                  <a:srgbClr val="404040"/>
                </a:solidFill>
              </a:rPr>
              <a:t/>
            </a:r>
            <a:br>
              <a:rPr lang="en-US" sz="2400" dirty="0">
                <a:solidFill>
                  <a:srgbClr val="404040"/>
                </a:solidFill>
              </a:rPr>
            </a:br>
            <a:endParaRPr lang="he-IL" sz="2400" dirty="0" smtClean="0">
              <a:solidFill>
                <a:srgbClr val="404040"/>
              </a:solidFill>
            </a:endParaRPr>
          </a:p>
          <a:p>
            <a:r>
              <a:rPr lang="he-IL" sz="1600" b="1" dirty="0" err="1" smtClean="0">
                <a:solidFill>
                  <a:srgbClr val="404040"/>
                </a:solidFill>
              </a:rPr>
              <a:t>שוש"ים</a:t>
            </a:r>
            <a:r>
              <a:rPr lang="he-IL" sz="1600" b="1" dirty="0" smtClean="0">
                <a:solidFill>
                  <a:srgbClr val="404040"/>
                </a:solidFill>
              </a:rPr>
              <a:t> </a:t>
            </a:r>
            <a:r>
              <a:rPr lang="he-IL" sz="1600" b="1" dirty="0">
                <a:solidFill>
                  <a:srgbClr val="404040"/>
                </a:solidFill>
              </a:rPr>
              <a:t>שתועדפו על ידי </a:t>
            </a:r>
            <a:r>
              <a:rPr lang="he-IL" sz="1600" b="1" dirty="0" smtClean="0">
                <a:solidFill>
                  <a:srgbClr val="404040"/>
                </a:solidFill>
              </a:rPr>
              <a:t>ההנהלה</a:t>
            </a:r>
            <a:endParaRPr lang="he-IL" sz="1600" b="1" dirty="0">
              <a:solidFill>
                <a:srgbClr val="404040"/>
              </a:solidFill>
            </a:endParaRPr>
          </a:p>
          <a:p>
            <a:pPr marL="0" indent="0">
              <a:lnSpc>
                <a:spcPct val="150000"/>
              </a:lnSpc>
              <a:buNone/>
            </a:pPr>
            <a:endParaRPr lang="he-IL" sz="1400" dirty="0"/>
          </a:p>
        </p:txBody>
      </p:sp>
      <p:sp>
        <p:nvSpPr>
          <p:cNvPr id="6" name="כותרת 1"/>
          <p:cNvSpPr>
            <a:spLocks noGrp="1"/>
          </p:cNvSpPr>
          <p:nvPr>
            <p:ph type="title"/>
          </p:nvPr>
        </p:nvSpPr>
        <p:spPr/>
        <p:txBody>
          <a:bodyPr/>
          <a:lstStyle/>
          <a:p>
            <a:r>
              <a:rPr lang="he-IL" dirty="0"/>
              <a:t>סיכום פעילות </a:t>
            </a:r>
            <a:r>
              <a:rPr lang="he-IL" dirty="0" smtClean="0"/>
              <a:t>ב- </a:t>
            </a:r>
            <a:r>
              <a:rPr lang="he-IL" dirty="0"/>
              <a:t>2019 </a:t>
            </a:r>
          </a:p>
        </p:txBody>
      </p:sp>
    </p:spTree>
    <p:extLst>
      <p:ext uri="{BB962C8B-B14F-4D97-AF65-F5344CB8AC3E}">
        <p14:creationId xmlns:p14="http://schemas.microsoft.com/office/powerpoint/2010/main" val="18997516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marL="0" indent="0">
              <a:lnSpc>
                <a:spcPct val="150000"/>
              </a:lnSpc>
              <a:buNone/>
            </a:pPr>
            <a:r>
              <a:rPr lang="en-US" b="1" u="sng" dirty="0" smtClean="0">
                <a:solidFill>
                  <a:srgbClr val="0070C0"/>
                </a:solidFill>
              </a:rPr>
              <a:t>BI </a:t>
            </a:r>
            <a:r>
              <a:rPr lang="he-IL" b="1" u="sng" dirty="0" smtClean="0">
                <a:solidFill>
                  <a:srgbClr val="0070C0"/>
                </a:solidFill>
              </a:rPr>
              <a:t>:</a:t>
            </a:r>
            <a:endParaRPr lang="he-IL" b="1" u="sng" dirty="0">
              <a:solidFill>
                <a:srgbClr val="0070C0"/>
              </a:solidFill>
            </a:endParaRPr>
          </a:p>
          <a:p>
            <a:r>
              <a:rPr lang="he-IL" sz="1600" b="1" dirty="0" smtClean="0"/>
              <a:t>פיתוח </a:t>
            </a:r>
            <a:r>
              <a:rPr lang="he-IL" sz="1600" b="1" dirty="0"/>
              <a:t>עולם נתונים אזרחי ופלילי</a:t>
            </a:r>
          </a:p>
          <a:p>
            <a:r>
              <a:rPr lang="he-IL" sz="1600" b="1" dirty="0" smtClean="0"/>
              <a:t>פלילי- פיתוח </a:t>
            </a:r>
            <a:r>
              <a:rPr lang="he-IL" sz="1600" b="1" dirty="0" err="1" smtClean="0"/>
              <a:t>דשבורד</a:t>
            </a:r>
            <a:r>
              <a:rPr lang="he-IL" sz="1600" b="1" dirty="0" smtClean="0"/>
              <a:t> מנהלים </a:t>
            </a:r>
            <a:endParaRPr lang="he-IL" sz="1600" b="1" dirty="0"/>
          </a:p>
          <a:p>
            <a:r>
              <a:rPr lang="he-IL" sz="1600" b="1" dirty="0" smtClean="0"/>
              <a:t>אזרחי- פיתוח 2 </a:t>
            </a:r>
            <a:r>
              <a:rPr lang="he-IL" sz="1600" b="1" dirty="0"/>
              <a:t>דוחות </a:t>
            </a:r>
            <a:r>
              <a:rPr lang="en-US" sz="1600" b="1" dirty="0"/>
              <a:t>BI</a:t>
            </a:r>
            <a:r>
              <a:rPr lang="he-IL" sz="1600" b="1" dirty="0"/>
              <a:t> </a:t>
            </a:r>
            <a:r>
              <a:rPr lang="he-IL" sz="1600" b="1" dirty="0" smtClean="0"/>
              <a:t>מורכבים – </a:t>
            </a:r>
            <a:r>
              <a:rPr lang="he-IL" sz="1600" b="1" dirty="0"/>
              <a:t>תמונת מצב ושלבי </a:t>
            </a:r>
            <a:r>
              <a:rPr lang="he-IL" sz="1600" b="1" dirty="0" smtClean="0"/>
              <a:t>טיפול</a:t>
            </a:r>
          </a:p>
          <a:p>
            <a:endParaRPr lang="he-IL" dirty="0"/>
          </a:p>
          <a:p>
            <a:pPr marL="0" indent="0">
              <a:buNone/>
            </a:pPr>
            <a:r>
              <a:rPr lang="he-IL" b="1" u="sng" dirty="0" smtClean="0">
                <a:solidFill>
                  <a:srgbClr val="0070C0"/>
                </a:solidFill>
              </a:rPr>
              <a:t>שירותים </a:t>
            </a:r>
            <a:r>
              <a:rPr lang="he-IL" b="1" u="sng" dirty="0">
                <a:solidFill>
                  <a:srgbClr val="0070C0"/>
                </a:solidFill>
              </a:rPr>
              <a:t>מקוונים</a:t>
            </a:r>
            <a:r>
              <a:rPr lang="he-IL" b="1" u="sng" dirty="0" smtClean="0">
                <a:solidFill>
                  <a:srgbClr val="0070C0"/>
                </a:solidFill>
              </a:rPr>
              <a:t>:</a:t>
            </a:r>
          </a:p>
          <a:p>
            <a:r>
              <a:rPr lang="he-IL" sz="1600" b="1" dirty="0"/>
              <a:t>פיתוח אתר להנחיית </a:t>
            </a:r>
            <a:r>
              <a:rPr lang="he-IL" sz="1600" b="1" dirty="0" smtClean="0">
                <a:solidFill>
                  <a:srgbClr val="404040"/>
                </a:solidFill>
              </a:rPr>
              <a:t>תובעים </a:t>
            </a:r>
            <a:r>
              <a:rPr lang="he-IL" sz="1400" dirty="0" smtClean="0">
                <a:solidFill>
                  <a:srgbClr val="404040"/>
                </a:solidFill>
              </a:rPr>
              <a:t>(מאז עליית האתר, פברואר 2019, 887 פעולות בוצעו באתר עד כה)</a:t>
            </a:r>
            <a:endParaRPr lang="he-IL" sz="1400" dirty="0">
              <a:solidFill>
                <a:srgbClr val="404040"/>
              </a:solidFill>
            </a:endParaRPr>
          </a:p>
          <a:p>
            <a:r>
              <a:rPr lang="he-IL" sz="1600" b="1" dirty="0">
                <a:solidFill>
                  <a:srgbClr val="404040"/>
                </a:solidFill>
              </a:rPr>
              <a:t>פיתוח טופס מקוון – </a:t>
            </a:r>
            <a:r>
              <a:rPr lang="he-IL" sz="1600" b="1" dirty="0" err="1" smtClean="0">
                <a:solidFill>
                  <a:srgbClr val="404040"/>
                </a:solidFill>
              </a:rPr>
              <a:t>בגצ"ים</a:t>
            </a:r>
            <a:r>
              <a:rPr lang="he-IL" sz="1600" b="1" dirty="0" smtClean="0">
                <a:solidFill>
                  <a:srgbClr val="404040"/>
                </a:solidFill>
              </a:rPr>
              <a:t> </a:t>
            </a:r>
            <a:r>
              <a:rPr lang="he-IL" sz="1400" dirty="0">
                <a:solidFill>
                  <a:srgbClr val="404040"/>
                </a:solidFill>
              </a:rPr>
              <a:t>( 40 טפסים הוגשו בחצי שנה האחרונה</a:t>
            </a:r>
            <a:r>
              <a:rPr lang="he-IL" sz="1400" dirty="0" smtClean="0">
                <a:solidFill>
                  <a:srgbClr val="404040"/>
                </a:solidFill>
              </a:rPr>
              <a:t>)  </a:t>
            </a:r>
            <a:endParaRPr lang="he-IL" sz="1400" dirty="0">
              <a:solidFill>
                <a:srgbClr val="404040"/>
              </a:solidFill>
            </a:endParaRPr>
          </a:p>
          <a:p>
            <a:r>
              <a:rPr lang="he-IL" sz="1600" b="1" dirty="0" smtClean="0">
                <a:solidFill>
                  <a:srgbClr val="404040"/>
                </a:solidFill>
              </a:rPr>
              <a:t>פיתוח טופס מקוון לנפגעי </a:t>
            </a:r>
            <a:r>
              <a:rPr lang="he-IL" sz="1600" b="1" dirty="0">
                <a:solidFill>
                  <a:srgbClr val="404040"/>
                </a:solidFill>
              </a:rPr>
              <a:t>עבירה </a:t>
            </a:r>
            <a:r>
              <a:rPr lang="he-IL" sz="1600" b="1" dirty="0" smtClean="0">
                <a:solidFill>
                  <a:srgbClr val="404040"/>
                </a:solidFill>
              </a:rPr>
              <a:t> </a:t>
            </a:r>
            <a:r>
              <a:rPr lang="he-IL" sz="1400" dirty="0">
                <a:solidFill>
                  <a:srgbClr val="404040"/>
                </a:solidFill>
              </a:rPr>
              <a:t>(</a:t>
            </a:r>
            <a:r>
              <a:rPr lang="he-IL" sz="1400" dirty="0" smtClean="0">
                <a:solidFill>
                  <a:srgbClr val="404040"/>
                </a:solidFill>
              </a:rPr>
              <a:t>80 טפסים </a:t>
            </a:r>
            <a:r>
              <a:rPr lang="he-IL" sz="1400" dirty="0">
                <a:solidFill>
                  <a:srgbClr val="404040"/>
                </a:solidFill>
              </a:rPr>
              <a:t>הוגשו בחצי שנה האחרונה</a:t>
            </a:r>
            <a:r>
              <a:rPr lang="he-IL" sz="1400" dirty="0" smtClean="0">
                <a:solidFill>
                  <a:srgbClr val="404040"/>
                </a:solidFill>
              </a:rPr>
              <a:t>)</a:t>
            </a:r>
          </a:p>
          <a:p>
            <a:r>
              <a:rPr lang="he-IL" sz="1400" b="1" dirty="0" smtClean="0">
                <a:solidFill>
                  <a:srgbClr val="404040"/>
                </a:solidFill>
              </a:rPr>
              <a:t>אפליקציית </a:t>
            </a:r>
            <a:r>
              <a:rPr lang="he-IL" sz="1400" b="1" dirty="0" err="1" smtClean="0">
                <a:solidFill>
                  <a:srgbClr val="404040"/>
                </a:solidFill>
              </a:rPr>
              <a:t>מנ"ע</a:t>
            </a:r>
            <a:r>
              <a:rPr lang="he-IL" sz="1400" b="1" dirty="0" smtClean="0">
                <a:solidFill>
                  <a:srgbClr val="404040"/>
                </a:solidFill>
              </a:rPr>
              <a:t>/איתור התיק שלי </a:t>
            </a:r>
            <a:r>
              <a:rPr lang="he-IL" sz="1400" dirty="0" smtClean="0">
                <a:solidFill>
                  <a:srgbClr val="404040"/>
                </a:solidFill>
              </a:rPr>
              <a:t>– סיום אפיון</a:t>
            </a:r>
            <a:endParaRPr lang="he-IL" sz="1400" dirty="0">
              <a:solidFill>
                <a:srgbClr val="404040"/>
              </a:solidFill>
            </a:endParaRPr>
          </a:p>
          <a:p>
            <a:endParaRPr lang="en-US" sz="1600" b="1" dirty="0"/>
          </a:p>
          <a:p>
            <a:pPr>
              <a:lnSpc>
                <a:spcPct val="150000"/>
              </a:lnSpc>
            </a:pPr>
            <a:endParaRPr lang="he-IL" dirty="0" smtClean="0"/>
          </a:p>
          <a:p>
            <a:endParaRPr lang="he-IL" sz="1400" dirty="0"/>
          </a:p>
        </p:txBody>
      </p:sp>
      <p:sp>
        <p:nvSpPr>
          <p:cNvPr id="6" name="כותרת 1"/>
          <p:cNvSpPr>
            <a:spLocks noGrp="1"/>
          </p:cNvSpPr>
          <p:nvPr>
            <p:ph type="title"/>
          </p:nvPr>
        </p:nvSpPr>
        <p:spPr/>
        <p:txBody>
          <a:bodyPr/>
          <a:lstStyle/>
          <a:p>
            <a:r>
              <a:rPr lang="he-IL" dirty="0"/>
              <a:t>סיכום פעילות </a:t>
            </a:r>
            <a:r>
              <a:rPr lang="he-IL" dirty="0" smtClean="0"/>
              <a:t>ב- </a:t>
            </a:r>
            <a:r>
              <a:rPr lang="he-IL" dirty="0"/>
              <a:t>2019 </a:t>
            </a:r>
          </a:p>
        </p:txBody>
      </p:sp>
    </p:spTree>
    <p:extLst>
      <p:ext uri="{BB962C8B-B14F-4D97-AF65-F5344CB8AC3E}">
        <p14:creationId xmlns:p14="http://schemas.microsoft.com/office/powerpoint/2010/main" val="27667722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נושאים לדיון</a:t>
            </a:r>
            <a:endParaRPr lang="he-IL" dirty="0"/>
          </a:p>
        </p:txBody>
      </p:sp>
      <p:sp>
        <p:nvSpPr>
          <p:cNvPr id="3" name="מלבן 2"/>
          <p:cNvSpPr/>
          <p:nvPr/>
        </p:nvSpPr>
        <p:spPr>
          <a:xfrm>
            <a:off x="2376264" y="1969146"/>
            <a:ext cx="6084168" cy="1815882"/>
          </a:xfrm>
          <a:prstGeom prst="rect">
            <a:avLst/>
          </a:prstGeom>
        </p:spPr>
        <p:txBody>
          <a:bodyPr wrap="square">
            <a:spAutoFit/>
          </a:bodyPr>
          <a:lstStyle/>
          <a:p>
            <a:pPr marL="285750" indent="-285750">
              <a:buFont typeface="Arial" panose="020B0604020202020204" pitchFamily="34" charset="0"/>
              <a:buChar char="•"/>
            </a:pPr>
            <a:r>
              <a:rPr lang="he-IL" sz="1600" b="1" dirty="0">
                <a:solidFill>
                  <a:schemeClr val="tx1">
                    <a:lumMod val="75000"/>
                    <a:lumOff val="25000"/>
                  </a:schemeClr>
                </a:solidFill>
              </a:rPr>
              <a:t>סיכום שנת 2019</a:t>
            </a:r>
          </a:p>
          <a:p>
            <a:pPr marL="285750" indent="-285750">
              <a:buFont typeface="Arial" panose="020B0604020202020204" pitchFamily="34" charset="0"/>
              <a:buChar char="•"/>
            </a:pPr>
            <a:endParaRPr lang="he-IL" sz="1600" b="1" dirty="0">
              <a:solidFill>
                <a:schemeClr val="tx1">
                  <a:lumMod val="75000"/>
                  <a:lumOff val="25000"/>
                </a:schemeClr>
              </a:solidFill>
            </a:endParaRPr>
          </a:p>
          <a:p>
            <a:pPr marL="285750" indent="-285750">
              <a:buFont typeface="Arial" panose="020B0604020202020204" pitchFamily="34" charset="0"/>
              <a:buChar char="•"/>
            </a:pPr>
            <a:r>
              <a:rPr lang="he-IL" sz="1600" b="1" dirty="0">
                <a:solidFill>
                  <a:schemeClr val="tx1">
                    <a:lumMod val="75000"/>
                    <a:lumOff val="25000"/>
                  </a:schemeClr>
                </a:solidFill>
              </a:rPr>
              <a:t>נושאים המשפיעים על תכנית העבודה</a:t>
            </a:r>
          </a:p>
          <a:p>
            <a:pPr marL="285750" indent="-285750">
              <a:buFont typeface="Arial" panose="020B0604020202020204" pitchFamily="34" charset="0"/>
              <a:buChar char="•"/>
            </a:pPr>
            <a:endParaRPr lang="he-IL" sz="1600" b="1" dirty="0">
              <a:solidFill>
                <a:schemeClr val="tx1">
                  <a:lumMod val="75000"/>
                  <a:lumOff val="25000"/>
                </a:schemeClr>
              </a:solidFill>
            </a:endParaRPr>
          </a:p>
          <a:p>
            <a:pPr marL="285750" indent="-285750">
              <a:buFont typeface="Arial" panose="020B0604020202020204" pitchFamily="34" charset="0"/>
              <a:buChar char="•"/>
            </a:pPr>
            <a:r>
              <a:rPr lang="he-IL" sz="1600" b="1" dirty="0">
                <a:solidFill>
                  <a:schemeClr val="tx1">
                    <a:lumMod val="75000"/>
                    <a:lumOff val="25000"/>
                  </a:schemeClr>
                </a:solidFill>
              </a:rPr>
              <a:t>הצגת  הדרישות לתכנית רב שנתית המהווה בסיס לתכנית 2020</a:t>
            </a:r>
          </a:p>
          <a:p>
            <a:pPr marL="285750" indent="-285750">
              <a:buFont typeface="Arial" panose="020B0604020202020204" pitchFamily="34" charset="0"/>
              <a:buChar char="•"/>
            </a:pPr>
            <a:endParaRPr lang="he-IL" sz="1600" b="1" dirty="0">
              <a:solidFill>
                <a:schemeClr val="tx1">
                  <a:lumMod val="75000"/>
                  <a:lumOff val="25000"/>
                </a:schemeClr>
              </a:solidFill>
            </a:endParaRPr>
          </a:p>
          <a:p>
            <a:pPr marL="285750" indent="-285750">
              <a:buFont typeface="Arial" panose="020B0604020202020204" pitchFamily="34" charset="0"/>
              <a:buChar char="•"/>
            </a:pPr>
            <a:r>
              <a:rPr lang="he-IL" sz="1600" b="1" dirty="0">
                <a:solidFill>
                  <a:schemeClr val="tx1">
                    <a:lumMod val="75000"/>
                    <a:lumOff val="25000"/>
                  </a:schemeClr>
                </a:solidFill>
              </a:rPr>
              <a:t>תכנית עבודה ל</a:t>
            </a:r>
            <a:r>
              <a:rPr lang="en-US" sz="1600" b="1" dirty="0">
                <a:solidFill>
                  <a:schemeClr val="tx1">
                    <a:lumMod val="75000"/>
                    <a:lumOff val="25000"/>
                  </a:schemeClr>
                </a:solidFill>
              </a:rPr>
              <a:t>BI</a:t>
            </a:r>
            <a:endParaRPr lang="he-IL" sz="1600" b="1" dirty="0">
              <a:solidFill>
                <a:schemeClr val="tx1">
                  <a:lumMod val="75000"/>
                  <a:lumOff val="25000"/>
                </a:schemeClr>
              </a:solidFill>
            </a:endParaRPr>
          </a:p>
        </p:txBody>
      </p:sp>
    </p:spTree>
    <p:extLst>
      <p:ext uri="{BB962C8B-B14F-4D97-AF65-F5344CB8AC3E}">
        <p14:creationId xmlns:p14="http://schemas.microsoft.com/office/powerpoint/2010/main" val="41726609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idx="4294967295"/>
          </p:nvPr>
        </p:nvSpPr>
        <p:spPr>
          <a:xfrm>
            <a:off x="179388" y="260350"/>
            <a:ext cx="8785225" cy="954088"/>
          </a:xfrm>
          <a:prstGeom prst="rect">
            <a:avLst/>
          </a:prstGeom>
        </p:spPr>
        <p:txBody>
          <a:bodyPr anchor="ctr">
            <a:normAutofit/>
          </a:bodyPr>
          <a:lstStyle/>
          <a:p>
            <a:pPr algn="ctr"/>
            <a:r>
              <a:rPr lang="he-IL" sz="4000" b="1" dirty="0" smtClean="0">
                <a:solidFill>
                  <a:schemeClr val="accent1">
                    <a:lumMod val="75000"/>
                  </a:schemeClr>
                </a:solidFill>
                <a:latin typeface="Arial" pitchFamily="34" charset="0"/>
                <a:cs typeface="Arial" pitchFamily="34" charset="0"/>
              </a:rPr>
              <a:t>סיכום פעילות 2019</a:t>
            </a:r>
            <a:endParaRPr lang="he-IL" sz="4000" b="1" dirty="0">
              <a:solidFill>
                <a:schemeClr val="accent1">
                  <a:lumMod val="75000"/>
                </a:schemeClr>
              </a:solidFill>
              <a:latin typeface="Arial" pitchFamily="34" charset="0"/>
              <a:cs typeface="Arial" pitchFamily="34" charset="0"/>
            </a:endParaRPr>
          </a:p>
        </p:txBody>
      </p:sp>
      <p:grpSp>
        <p:nvGrpSpPr>
          <p:cNvPr id="12" name="קבוצה 11"/>
          <p:cNvGrpSpPr/>
          <p:nvPr/>
        </p:nvGrpSpPr>
        <p:grpSpPr>
          <a:xfrm>
            <a:off x="6187926" y="1268760"/>
            <a:ext cx="2848570" cy="5589240"/>
            <a:chOff x="4939079" y="1479421"/>
            <a:chExt cx="2848570" cy="4459614"/>
          </a:xfrm>
        </p:grpSpPr>
        <p:sp>
          <p:nvSpPr>
            <p:cNvPr id="14" name="מלבן עם פינות מעוגלות באותו צד 13"/>
            <p:cNvSpPr/>
            <p:nvPr/>
          </p:nvSpPr>
          <p:spPr>
            <a:xfrm>
              <a:off x="4939079" y="1479421"/>
              <a:ext cx="2848570" cy="570828"/>
            </a:xfrm>
            <a:prstGeom prst="round2SameRect">
              <a:avLst/>
            </a:prstGeom>
            <a:solidFill>
              <a:srgbClr val="1F4E79"/>
            </a:solidFill>
            <a:ln>
              <a:no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3792" tIns="65024" rIns="113792" bIns="65024" numCol="1" spcCol="1270" anchor="ctr" anchorCtr="0">
              <a:noAutofit/>
            </a:bodyPr>
            <a:lstStyle/>
            <a:p>
              <a:pPr lvl="0" algn="ctr" defTabSz="711200" rtl="1">
                <a:lnSpc>
                  <a:spcPct val="90000"/>
                </a:lnSpc>
                <a:spcBef>
                  <a:spcPct val="0"/>
                </a:spcBef>
                <a:spcAft>
                  <a:spcPct val="35000"/>
                </a:spcAft>
              </a:pPr>
              <a:r>
                <a:rPr lang="he-IL" sz="1600" b="1" dirty="0" smtClean="0"/>
                <a:t>דרישות שבוצעו חטיבה פלילית</a:t>
              </a:r>
              <a:endParaRPr lang="he-IL" sz="1600" b="1" kern="1200" dirty="0"/>
            </a:p>
          </p:txBody>
        </p:sp>
        <p:sp>
          <p:nvSpPr>
            <p:cNvPr id="15" name="מלבן עם פינות מעוגלות באותו צד 14"/>
            <p:cNvSpPr/>
            <p:nvPr/>
          </p:nvSpPr>
          <p:spPr>
            <a:xfrm rot="10800000">
              <a:off x="4939079" y="2055485"/>
              <a:ext cx="2848570" cy="3883550"/>
            </a:xfrm>
            <a:prstGeom prst="round2SameRect">
              <a:avLst>
                <a:gd name="adj1" fmla="val 5075"/>
                <a:gd name="adj2" fmla="val 0"/>
              </a:avLst>
            </a:prstGeom>
            <a:ln>
              <a:no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90678" tIns="90678" rIns="120904" bIns="136017" numCol="1" spcCol="1270" anchor="t" anchorCtr="0">
              <a:noAutofit/>
            </a:bodyPr>
            <a:lstStyle/>
            <a:p>
              <a:pPr indent="-457200" defTabSz="755650">
                <a:lnSpc>
                  <a:spcPct val="90000"/>
                </a:lnSpc>
                <a:spcBef>
                  <a:spcPct val="0"/>
                </a:spcBef>
                <a:spcAft>
                  <a:spcPct val="15000"/>
                </a:spcAft>
                <a:buChar char="••"/>
              </a:pPr>
              <a:endParaRPr lang="he-IL" sz="1700" kern="1200" dirty="0" smtClean="0"/>
            </a:p>
            <a:p>
              <a:pPr marL="171450" lvl="1" indent="-171450" algn="r" defTabSz="755650" rtl="1">
                <a:lnSpc>
                  <a:spcPct val="90000"/>
                </a:lnSpc>
                <a:spcBef>
                  <a:spcPct val="0"/>
                </a:spcBef>
                <a:spcAft>
                  <a:spcPct val="15000"/>
                </a:spcAft>
                <a:buChar char="••"/>
              </a:pPr>
              <a:endParaRPr lang="he-IL" sz="1700" kern="1200" dirty="0" smtClean="0"/>
            </a:p>
            <a:p>
              <a:pPr marL="171450" lvl="1" indent="-171450" algn="r" defTabSz="755650" rtl="1">
                <a:lnSpc>
                  <a:spcPct val="90000"/>
                </a:lnSpc>
                <a:spcBef>
                  <a:spcPct val="0"/>
                </a:spcBef>
                <a:spcAft>
                  <a:spcPct val="15000"/>
                </a:spcAft>
                <a:buChar char="••"/>
              </a:pPr>
              <a:endParaRPr lang="he-IL" sz="1700" kern="1200" dirty="0" smtClean="0"/>
            </a:p>
            <a:p>
              <a:pPr marL="171450" lvl="1" indent="-171450" algn="r" defTabSz="755650" rtl="1">
                <a:lnSpc>
                  <a:spcPct val="90000"/>
                </a:lnSpc>
                <a:spcBef>
                  <a:spcPct val="0"/>
                </a:spcBef>
                <a:spcAft>
                  <a:spcPct val="15000"/>
                </a:spcAft>
                <a:buChar char="••"/>
              </a:pPr>
              <a:endParaRPr lang="he-IL" sz="1700" kern="1200" dirty="0" smtClean="0"/>
            </a:p>
            <a:p>
              <a:pPr marL="171450" lvl="1" indent="-171450" algn="r" defTabSz="755650" rtl="1">
                <a:lnSpc>
                  <a:spcPct val="90000"/>
                </a:lnSpc>
                <a:spcBef>
                  <a:spcPct val="0"/>
                </a:spcBef>
                <a:spcAft>
                  <a:spcPct val="15000"/>
                </a:spcAft>
                <a:buChar char="••"/>
              </a:pPr>
              <a:endParaRPr lang="he-IL" sz="1700" kern="1200" dirty="0" smtClean="0"/>
            </a:p>
          </p:txBody>
        </p:sp>
      </p:grpSp>
      <p:sp>
        <p:nvSpPr>
          <p:cNvPr id="22" name="מלבן 21"/>
          <p:cNvSpPr/>
          <p:nvPr/>
        </p:nvSpPr>
        <p:spPr>
          <a:xfrm>
            <a:off x="6092502" y="1957073"/>
            <a:ext cx="2844378" cy="4640280"/>
          </a:xfrm>
          <a:prstGeom prst="rect">
            <a:avLst/>
          </a:prstGeom>
        </p:spPr>
        <p:txBody>
          <a:bodyPr>
            <a:noAutofit/>
          </a:bodyPr>
          <a:lstStyle/>
          <a:p>
            <a:pPr indent="-457200" defTabSz="755650">
              <a:lnSpc>
                <a:spcPct val="150000"/>
              </a:lnSpc>
              <a:spcBef>
                <a:spcPct val="0"/>
              </a:spcBef>
              <a:spcAft>
                <a:spcPct val="15000"/>
              </a:spcAft>
              <a:buChar char="••"/>
            </a:pPr>
            <a:r>
              <a:rPr lang="he-IL" sz="1400" dirty="0" smtClean="0"/>
              <a:t>שדרוג </a:t>
            </a:r>
            <a:r>
              <a:rPr lang="en-US" sz="1400" dirty="0" smtClean="0"/>
              <a:t>CRM 365</a:t>
            </a:r>
            <a:endParaRPr lang="he-IL" sz="1400" dirty="0" smtClean="0"/>
          </a:p>
          <a:p>
            <a:pPr indent="-457200" defTabSz="755650">
              <a:lnSpc>
                <a:spcPct val="150000"/>
              </a:lnSpc>
              <a:spcBef>
                <a:spcPct val="0"/>
              </a:spcBef>
              <a:spcAft>
                <a:spcPct val="15000"/>
              </a:spcAft>
              <a:buChar char="••"/>
            </a:pPr>
            <a:r>
              <a:rPr lang="he-IL" sz="1400" dirty="0" smtClean="0"/>
              <a:t>פיתוח שינויים </a:t>
            </a:r>
            <a:r>
              <a:rPr lang="he-IL" sz="1400" dirty="0" err="1" smtClean="0"/>
              <a:t>לעררים</a:t>
            </a:r>
            <a:endParaRPr lang="he-IL" sz="1400" dirty="0" smtClean="0"/>
          </a:p>
          <a:p>
            <a:pPr indent="-457200" defTabSz="755650">
              <a:lnSpc>
                <a:spcPct val="150000"/>
              </a:lnSpc>
              <a:spcBef>
                <a:spcPct val="0"/>
              </a:spcBef>
              <a:spcAft>
                <a:spcPct val="15000"/>
              </a:spcAft>
              <a:buChar char="••"/>
            </a:pPr>
            <a:r>
              <a:rPr lang="he-IL" sz="1400" dirty="0" smtClean="0"/>
              <a:t>מנגנון דיוור אוטומטי</a:t>
            </a:r>
          </a:p>
          <a:p>
            <a:pPr indent="-457200" defTabSz="755650">
              <a:lnSpc>
                <a:spcPct val="150000"/>
              </a:lnSpc>
              <a:spcBef>
                <a:spcPct val="0"/>
              </a:spcBef>
              <a:spcAft>
                <a:spcPct val="15000"/>
              </a:spcAft>
              <a:buChar char="••"/>
            </a:pPr>
            <a:r>
              <a:rPr lang="he-IL" sz="1400" dirty="0" smtClean="0"/>
              <a:t>ממשק תפוסים</a:t>
            </a:r>
          </a:p>
          <a:p>
            <a:pPr indent="-457200" defTabSz="755650">
              <a:lnSpc>
                <a:spcPct val="150000"/>
              </a:lnSpc>
              <a:spcBef>
                <a:spcPct val="0"/>
              </a:spcBef>
              <a:spcAft>
                <a:spcPct val="15000"/>
              </a:spcAft>
              <a:buChar char="••"/>
            </a:pPr>
            <a:r>
              <a:rPr lang="he-IL" sz="1400" dirty="0" smtClean="0"/>
              <a:t>ממשק השלמת חקירה</a:t>
            </a:r>
          </a:p>
          <a:p>
            <a:pPr indent="-457200" defTabSz="755650">
              <a:lnSpc>
                <a:spcPct val="150000"/>
              </a:lnSpc>
              <a:spcBef>
                <a:spcPct val="0"/>
              </a:spcBef>
              <a:spcAft>
                <a:spcPct val="15000"/>
              </a:spcAft>
              <a:buChar char="••"/>
            </a:pPr>
            <a:r>
              <a:rPr lang="he-IL" sz="1400" dirty="0" smtClean="0"/>
              <a:t>פריסת מח"ש –שלב א'</a:t>
            </a:r>
          </a:p>
          <a:p>
            <a:pPr indent="-457200" defTabSz="755650">
              <a:lnSpc>
                <a:spcPct val="150000"/>
              </a:lnSpc>
              <a:spcBef>
                <a:spcPct val="0"/>
              </a:spcBef>
              <a:spcAft>
                <a:spcPct val="15000"/>
              </a:spcAft>
              <a:buChar char="••"/>
            </a:pPr>
            <a:r>
              <a:rPr lang="he-IL" sz="1400" dirty="0" smtClean="0"/>
              <a:t>מח"ש – אפיון שלב ב'</a:t>
            </a:r>
          </a:p>
          <a:p>
            <a:pPr indent="-457200" defTabSz="755650">
              <a:lnSpc>
                <a:spcPct val="150000"/>
              </a:lnSpc>
              <a:spcBef>
                <a:spcPct val="0"/>
              </a:spcBef>
              <a:spcAft>
                <a:spcPct val="15000"/>
              </a:spcAft>
              <a:buChar char="••"/>
            </a:pPr>
            <a:r>
              <a:rPr lang="he-IL" sz="1400" dirty="0" smtClean="0"/>
              <a:t>אתר הנחיית תובעים</a:t>
            </a:r>
          </a:p>
          <a:p>
            <a:pPr indent="-457200" defTabSz="755650">
              <a:lnSpc>
                <a:spcPct val="150000"/>
              </a:lnSpc>
              <a:spcBef>
                <a:spcPct val="0"/>
              </a:spcBef>
              <a:spcAft>
                <a:spcPct val="15000"/>
              </a:spcAft>
              <a:buChar char="••"/>
            </a:pPr>
            <a:r>
              <a:rPr lang="he-IL" sz="1400" dirty="0" smtClean="0"/>
              <a:t>טופס נפגעי עבירה</a:t>
            </a:r>
          </a:p>
          <a:p>
            <a:pPr indent="-457200" defTabSz="755650">
              <a:lnSpc>
                <a:spcPct val="150000"/>
              </a:lnSpc>
              <a:spcBef>
                <a:spcPct val="0"/>
              </a:spcBef>
              <a:spcAft>
                <a:spcPct val="15000"/>
              </a:spcAft>
              <a:buChar char="••"/>
            </a:pPr>
            <a:r>
              <a:rPr lang="he-IL" sz="1400" dirty="0" smtClean="0"/>
              <a:t>ממשק </a:t>
            </a:r>
            <a:r>
              <a:rPr lang="he-IL" sz="1400" dirty="0" err="1" smtClean="0"/>
              <a:t>רשל"ה</a:t>
            </a:r>
            <a:endParaRPr lang="he-IL" sz="1400" dirty="0" smtClean="0"/>
          </a:p>
          <a:p>
            <a:pPr indent="-457200" defTabSz="755650">
              <a:lnSpc>
                <a:spcPct val="150000"/>
              </a:lnSpc>
              <a:spcBef>
                <a:spcPct val="0"/>
              </a:spcBef>
              <a:spcAft>
                <a:spcPct val="15000"/>
              </a:spcAft>
              <a:buChar char="••"/>
            </a:pPr>
            <a:r>
              <a:rPr lang="he-IL" sz="1400" dirty="0" err="1" smtClean="0"/>
              <a:t>שושי"ם</a:t>
            </a:r>
            <a:r>
              <a:rPr lang="he-IL" sz="1400" dirty="0" smtClean="0"/>
              <a:t> רפרנטים</a:t>
            </a:r>
          </a:p>
          <a:p>
            <a:pPr indent="-457200" defTabSz="755650">
              <a:lnSpc>
                <a:spcPct val="150000"/>
              </a:lnSpc>
              <a:spcBef>
                <a:spcPct val="0"/>
              </a:spcBef>
              <a:spcAft>
                <a:spcPct val="15000"/>
              </a:spcAft>
              <a:buChar char="••"/>
            </a:pPr>
            <a:r>
              <a:rPr lang="he-IL" sz="1400" dirty="0"/>
              <a:t>פיתוח </a:t>
            </a:r>
            <a:r>
              <a:rPr lang="he-IL" sz="1400" dirty="0" err="1"/>
              <a:t>תנופ"ה</a:t>
            </a:r>
            <a:r>
              <a:rPr lang="he-IL" sz="1400" dirty="0"/>
              <a:t> במובייל</a:t>
            </a:r>
          </a:p>
          <a:p>
            <a:pPr indent="-457200" defTabSz="755650">
              <a:lnSpc>
                <a:spcPct val="150000"/>
              </a:lnSpc>
              <a:spcBef>
                <a:spcPct val="0"/>
              </a:spcBef>
              <a:spcAft>
                <a:spcPct val="15000"/>
              </a:spcAft>
              <a:buChar char="••"/>
            </a:pPr>
            <a:r>
              <a:rPr lang="he-IL" sz="1400" dirty="0"/>
              <a:t>פיתוח </a:t>
            </a:r>
            <a:r>
              <a:rPr lang="he-IL" sz="1400" dirty="0" err="1"/>
              <a:t>תנופ"ה</a:t>
            </a:r>
            <a:r>
              <a:rPr lang="he-IL" sz="1400" dirty="0"/>
              <a:t> לאאוטלוק</a:t>
            </a:r>
          </a:p>
          <a:p>
            <a:pPr indent="-457200" defTabSz="755650">
              <a:lnSpc>
                <a:spcPct val="150000"/>
              </a:lnSpc>
              <a:spcBef>
                <a:spcPct val="0"/>
              </a:spcBef>
              <a:spcAft>
                <a:spcPct val="15000"/>
              </a:spcAft>
              <a:buChar char="••"/>
            </a:pPr>
            <a:r>
              <a:rPr lang="he-IL" sz="1400" dirty="0" smtClean="0"/>
              <a:t>פיתוח קליטת </a:t>
            </a:r>
            <a:r>
              <a:rPr lang="he-IL" sz="1400" dirty="0"/>
              <a:t>וידאו ואודיו</a:t>
            </a:r>
          </a:p>
          <a:p>
            <a:pPr indent="-457200" defTabSz="755650">
              <a:lnSpc>
                <a:spcPct val="150000"/>
              </a:lnSpc>
              <a:spcBef>
                <a:spcPct val="0"/>
              </a:spcBef>
              <a:spcAft>
                <a:spcPct val="15000"/>
              </a:spcAft>
              <a:buChar char="••"/>
            </a:pPr>
            <a:endParaRPr lang="he-IL" sz="1400" dirty="0" smtClean="0"/>
          </a:p>
          <a:p>
            <a:pPr lvl="2" indent="-457200" defTabSz="755650">
              <a:lnSpc>
                <a:spcPct val="150000"/>
              </a:lnSpc>
              <a:spcBef>
                <a:spcPct val="0"/>
              </a:spcBef>
              <a:spcAft>
                <a:spcPct val="15000"/>
              </a:spcAft>
              <a:buChar char="••"/>
            </a:pPr>
            <a:endParaRPr lang="he-IL" dirty="0" smtClean="0"/>
          </a:p>
          <a:p>
            <a:pPr indent="-457200" defTabSz="755650">
              <a:lnSpc>
                <a:spcPct val="150000"/>
              </a:lnSpc>
              <a:spcBef>
                <a:spcPct val="0"/>
              </a:spcBef>
              <a:spcAft>
                <a:spcPct val="15000"/>
              </a:spcAft>
              <a:buChar char="••"/>
            </a:pPr>
            <a:endParaRPr lang="he-IL" dirty="0" smtClean="0"/>
          </a:p>
          <a:p>
            <a:pPr indent="-457200" defTabSz="755650">
              <a:lnSpc>
                <a:spcPct val="150000"/>
              </a:lnSpc>
              <a:spcBef>
                <a:spcPct val="0"/>
              </a:spcBef>
              <a:spcAft>
                <a:spcPct val="15000"/>
              </a:spcAft>
              <a:buChar char="••"/>
            </a:pPr>
            <a:r>
              <a:rPr lang="he-IL" dirty="0" smtClean="0"/>
              <a:t>				</a:t>
            </a:r>
          </a:p>
          <a:p>
            <a:pPr marL="0" lvl="1" defTabSz="755650">
              <a:lnSpc>
                <a:spcPct val="150000"/>
              </a:lnSpc>
              <a:spcBef>
                <a:spcPct val="0"/>
              </a:spcBef>
              <a:spcAft>
                <a:spcPct val="15000"/>
              </a:spcAft>
            </a:pPr>
            <a:endParaRPr lang="he-IL" dirty="0"/>
          </a:p>
        </p:txBody>
      </p:sp>
      <p:grpSp>
        <p:nvGrpSpPr>
          <p:cNvPr id="19" name="קבוצה 18"/>
          <p:cNvGrpSpPr/>
          <p:nvPr/>
        </p:nvGrpSpPr>
        <p:grpSpPr>
          <a:xfrm>
            <a:off x="3163590" y="1268759"/>
            <a:ext cx="2848570" cy="5328593"/>
            <a:chOff x="4939079" y="1479421"/>
            <a:chExt cx="2848570" cy="4176464"/>
          </a:xfrm>
        </p:grpSpPr>
        <p:sp>
          <p:nvSpPr>
            <p:cNvPr id="24" name="מלבן עם פינות מעוגלות באותו צד 23"/>
            <p:cNvSpPr/>
            <p:nvPr/>
          </p:nvSpPr>
          <p:spPr>
            <a:xfrm>
              <a:off x="4939079" y="1479421"/>
              <a:ext cx="2848570" cy="570828"/>
            </a:xfrm>
            <a:prstGeom prst="round2SameRect">
              <a:avLst/>
            </a:prstGeom>
            <a:solidFill>
              <a:srgbClr val="1F4E79"/>
            </a:solidFill>
            <a:ln>
              <a:no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3792" tIns="65024" rIns="113792" bIns="65024" numCol="1" spcCol="1270" anchor="ctr" anchorCtr="0">
              <a:noAutofit/>
            </a:bodyPr>
            <a:lstStyle/>
            <a:p>
              <a:pPr lvl="0" algn="ctr" defTabSz="711200" rtl="1">
                <a:lnSpc>
                  <a:spcPct val="90000"/>
                </a:lnSpc>
                <a:spcBef>
                  <a:spcPct val="0"/>
                </a:spcBef>
                <a:spcAft>
                  <a:spcPct val="35000"/>
                </a:spcAft>
              </a:pPr>
              <a:r>
                <a:rPr lang="he-IL" sz="1600" b="1" dirty="0" smtClean="0"/>
                <a:t>דרישות בוצעו בחטיבה אזרחית</a:t>
              </a:r>
              <a:endParaRPr lang="he-IL" sz="1600" b="1" kern="1200" dirty="0"/>
            </a:p>
          </p:txBody>
        </p:sp>
        <p:sp>
          <p:nvSpPr>
            <p:cNvPr id="25" name="מלבן עם פינות מעוגלות באותו צד 24"/>
            <p:cNvSpPr/>
            <p:nvPr/>
          </p:nvSpPr>
          <p:spPr>
            <a:xfrm rot="10800000">
              <a:off x="4939079" y="2055485"/>
              <a:ext cx="2848570" cy="3600400"/>
            </a:xfrm>
            <a:prstGeom prst="round2SameRect">
              <a:avLst>
                <a:gd name="adj1" fmla="val 5075"/>
                <a:gd name="adj2" fmla="val 0"/>
              </a:avLst>
            </a:prstGeom>
            <a:ln>
              <a:no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90678" tIns="90678" rIns="120904" bIns="136017" numCol="1" spcCol="1270" anchor="t" anchorCtr="0">
              <a:noAutofit/>
            </a:bodyPr>
            <a:lstStyle/>
            <a:p>
              <a:pPr marL="171450" lvl="1" indent="-171450" algn="r" defTabSz="755650" rtl="1">
                <a:lnSpc>
                  <a:spcPct val="90000"/>
                </a:lnSpc>
                <a:spcBef>
                  <a:spcPct val="0"/>
                </a:spcBef>
                <a:spcAft>
                  <a:spcPct val="15000"/>
                </a:spcAft>
                <a:buChar char="••"/>
              </a:pPr>
              <a:endParaRPr lang="he-IL" sz="1700" kern="1200" dirty="0" smtClean="0"/>
            </a:p>
            <a:p>
              <a:pPr marL="171450" lvl="1" indent="-171450" algn="r" defTabSz="755650" rtl="1">
                <a:lnSpc>
                  <a:spcPct val="90000"/>
                </a:lnSpc>
                <a:spcBef>
                  <a:spcPct val="0"/>
                </a:spcBef>
                <a:spcAft>
                  <a:spcPct val="15000"/>
                </a:spcAft>
                <a:buChar char="••"/>
              </a:pPr>
              <a:endParaRPr lang="he-IL" sz="1700" kern="1200" dirty="0" smtClean="0"/>
            </a:p>
            <a:p>
              <a:pPr marL="171450" lvl="1" indent="-171450" algn="r" defTabSz="755650" rtl="1">
                <a:lnSpc>
                  <a:spcPct val="90000"/>
                </a:lnSpc>
                <a:spcBef>
                  <a:spcPct val="0"/>
                </a:spcBef>
                <a:spcAft>
                  <a:spcPct val="15000"/>
                </a:spcAft>
                <a:buChar char="••"/>
              </a:pPr>
              <a:endParaRPr lang="he-IL" sz="1700" kern="1200" dirty="0" smtClean="0"/>
            </a:p>
            <a:p>
              <a:pPr marL="171450" lvl="1" indent="-171450" algn="r" defTabSz="755650" rtl="1">
                <a:lnSpc>
                  <a:spcPct val="90000"/>
                </a:lnSpc>
                <a:spcBef>
                  <a:spcPct val="0"/>
                </a:spcBef>
                <a:spcAft>
                  <a:spcPct val="15000"/>
                </a:spcAft>
                <a:buChar char="••"/>
              </a:pPr>
              <a:endParaRPr lang="he-IL" sz="1700" kern="1200" dirty="0" smtClean="0"/>
            </a:p>
            <a:p>
              <a:pPr marL="171450" lvl="1" indent="-171450" algn="r" defTabSz="755650" rtl="1">
                <a:lnSpc>
                  <a:spcPct val="90000"/>
                </a:lnSpc>
                <a:spcBef>
                  <a:spcPct val="0"/>
                </a:spcBef>
                <a:spcAft>
                  <a:spcPct val="15000"/>
                </a:spcAft>
                <a:buChar char="••"/>
              </a:pPr>
              <a:endParaRPr lang="he-IL" sz="1700" kern="1200" dirty="0" smtClean="0"/>
            </a:p>
          </p:txBody>
        </p:sp>
      </p:grpSp>
      <p:sp>
        <p:nvSpPr>
          <p:cNvPr id="26" name="מלבן 25"/>
          <p:cNvSpPr/>
          <p:nvPr/>
        </p:nvSpPr>
        <p:spPr>
          <a:xfrm>
            <a:off x="3167782" y="2098609"/>
            <a:ext cx="2844378" cy="3168352"/>
          </a:xfrm>
          <a:prstGeom prst="rect">
            <a:avLst/>
          </a:prstGeom>
        </p:spPr>
        <p:txBody>
          <a:bodyPr>
            <a:noAutofit/>
          </a:bodyPr>
          <a:lstStyle/>
          <a:p>
            <a:pPr indent="-457200" defTabSz="755650">
              <a:lnSpc>
                <a:spcPct val="150000"/>
              </a:lnSpc>
              <a:spcBef>
                <a:spcPct val="0"/>
              </a:spcBef>
              <a:spcAft>
                <a:spcPct val="15000"/>
              </a:spcAft>
              <a:buChar char="••"/>
            </a:pPr>
            <a:r>
              <a:rPr lang="he-IL" sz="1400" dirty="0" smtClean="0"/>
              <a:t>גרסת תיקונים 365</a:t>
            </a:r>
          </a:p>
          <a:p>
            <a:pPr indent="-457200" defTabSz="755650">
              <a:lnSpc>
                <a:spcPct val="150000"/>
              </a:lnSpc>
              <a:spcBef>
                <a:spcPct val="0"/>
              </a:spcBef>
              <a:spcAft>
                <a:spcPct val="15000"/>
              </a:spcAft>
              <a:buChar char="••"/>
            </a:pPr>
            <a:r>
              <a:rPr lang="he-IL" sz="1400" dirty="0" smtClean="0"/>
              <a:t>פיתוח </a:t>
            </a:r>
            <a:r>
              <a:rPr lang="he-IL" sz="1400" dirty="0" err="1" smtClean="0"/>
              <a:t>תנופ"ה</a:t>
            </a:r>
            <a:r>
              <a:rPr lang="he-IL" sz="1400" dirty="0" smtClean="0"/>
              <a:t> במובייל</a:t>
            </a:r>
          </a:p>
          <a:p>
            <a:pPr indent="-457200" defTabSz="755650">
              <a:lnSpc>
                <a:spcPct val="150000"/>
              </a:lnSpc>
              <a:spcBef>
                <a:spcPct val="0"/>
              </a:spcBef>
              <a:spcAft>
                <a:spcPct val="15000"/>
              </a:spcAft>
              <a:buChar char="••"/>
            </a:pPr>
            <a:r>
              <a:rPr lang="he-IL" sz="1400" dirty="0" smtClean="0"/>
              <a:t>סנכרון </a:t>
            </a:r>
            <a:r>
              <a:rPr lang="he-IL" sz="1400" dirty="0" err="1" smtClean="0"/>
              <a:t>תנופ"ה</a:t>
            </a:r>
            <a:r>
              <a:rPr lang="he-IL" sz="1400" dirty="0" smtClean="0"/>
              <a:t> לאאוטלוק</a:t>
            </a:r>
          </a:p>
          <a:p>
            <a:pPr indent="-457200" defTabSz="755650">
              <a:lnSpc>
                <a:spcPct val="150000"/>
              </a:lnSpc>
              <a:spcBef>
                <a:spcPct val="0"/>
              </a:spcBef>
              <a:spcAft>
                <a:spcPct val="15000"/>
              </a:spcAft>
              <a:buChar char="••"/>
            </a:pPr>
            <a:r>
              <a:rPr lang="he-IL" sz="1400" dirty="0" smtClean="0"/>
              <a:t>פיתוח טופס סיכונים</a:t>
            </a:r>
          </a:p>
          <a:p>
            <a:pPr indent="-457200" defTabSz="755650">
              <a:lnSpc>
                <a:spcPct val="150000"/>
              </a:lnSpc>
              <a:spcBef>
                <a:spcPct val="0"/>
              </a:spcBef>
              <a:spcAft>
                <a:spcPct val="15000"/>
              </a:spcAft>
              <a:buChar char="••"/>
            </a:pPr>
            <a:r>
              <a:rPr lang="he-IL" sz="1400" dirty="0" err="1" smtClean="0"/>
              <a:t>שוש"ים</a:t>
            </a:r>
            <a:r>
              <a:rPr lang="he-IL" sz="1400" dirty="0" smtClean="0"/>
              <a:t> הנהלה</a:t>
            </a:r>
          </a:p>
          <a:p>
            <a:pPr indent="-457200" defTabSz="755650">
              <a:lnSpc>
                <a:spcPct val="150000"/>
              </a:lnSpc>
              <a:spcBef>
                <a:spcPct val="0"/>
              </a:spcBef>
              <a:spcAft>
                <a:spcPct val="15000"/>
              </a:spcAft>
              <a:buChar char="••"/>
            </a:pPr>
            <a:r>
              <a:rPr lang="he-IL" sz="1400" dirty="0" smtClean="0"/>
              <a:t>טופס </a:t>
            </a:r>
            <a:r>
              <a:rPr lang="he-IL" sz="1400" dirty="0" err="1" smtClean="0"/>
              <a:t>בגצ"ים</a:t>
            </a:r>
            <a:endParaRPr lang="he-IL" sz="1400" dirty="0" smtClean="0"/>
          </a:p>
          <a:p>
            <a:pPr marL="0" lvl="1" defTabSz="755650">
              <a:lnSpc>
                <a:spcPct val="150000"/>
              </a:lnSpc>
              <a:spcBef>
                <a:spcPct val="0"/>
              </a:spcBef>
              <a:spcAft>
                <a:spcPct val="15000"/>
              </a:spcAft>
            </a:pPr>
            <a:endParaRPr lang="he-IL" dirty="0"/>
          </a:p>
        </p:txBody>
      </p:sp>
      <p:grpSp>
        <p:nvGrpSpPr>
          <p:cNvPr id="27" name="קבוצה 26"/>
          <p:cNvGrpSpPr/>
          <p:nvPr/>
        </p:nvGrpSpPr>
        <p:grpSpPr>
          <a:xfrm>
            <a:off x="139254" y="1268759"/>
            <a:ext cx="2848570" cy="5328593"/>
            <a:chOff x="4939079" y="1479421"/>
            <a:chExt cx="2848570" cy="4176464"/>
          </a:xfrm>
        </p:grpSpPr>
        <p:sp>
          <p:nvSpPr>
            <p:cNvPr id="28" name="מלבן עם פינות מעוגלות באותו צד 27"/>
            <p:cNvSpPr/>
            <p:nvPr/>
          </p:nvSpPr>
          <p:spPr>
            <a:xfrm>
              <a:off x="4939079" y="1479421"/>
              <a:ext cx="2848570" cy="570828"/>
            </a:xfrm>
            <a:prstGeom prst="round2SameRect">
              <a:avLst/>
            </a:prstGeom>
            <a:solidFill>
              <a:srgbClr val="1F4E79"/>
            </a:solidFill>
            <a:ln>
              <a:no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3792" tIns="65024" rIns="113792" bIns="65024" numCol="1" spcCol="1270" anchor="ctr" anchorCtr="0">
              <a:noAutofit/>
            </a:bodyPr>
            <a:lstStyle/>
            <a:p>
              <a:pPr lvl="0" algn="ctr" defTabSz="711200" rtl="1">
                <a:lnSpc>
                  <a:spcPct val="90000"/>
                </a:lnSpc>
                <a:spcBef>
                  <a:spcPct val="0"/>
                </a:spcBef>
                <a:spcAft>
                  <a:spcPct val="35000"/>
                </a:spcAft>
              </a:pPr>
              <a:r>
                <a:rPr lang="he-IL" sz="1600" b="1" dirty="0" smtClean="0"/>
                <a:t>דרישות שניתנו מעבר לתכנית העבודה</a:t>
              </a:r>
              <a:endParaRPr lang="he-IL" sz="1600" b="1" kern="1200" dirty="0"/>
            </a:p>
          </p:txBody>
        </p:sp>
        <p:sp>
          <p:nvSpPr>
            <p:cNvPr id="29" name="מלבן עם פינות מעוגלות באותו צד 28"/>
            <p:cNvSpPr/>
            <p:nvPr/>
          </p:nvSpPr>
          <p:spPr>
            <a:xfrm rot="10800000">
              <a:off x="4939079" y="2055485"/>
              <a:ext cx="2848570" cy="3600400"/>
            </a:xfrm>
            <a:prstGeom prst="round2SameRect">
              <a:avLst>
                <a:gd name="adj1" fmla="val 5075"/>
                <a:gd name="adj2" fmla="val 0"/>
              </a:avLst>
            </a:prstGeom>
            <a:ln>
              <a:no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90678" tIns="90678" rIns="120904" bIns="136017" numCol="1" spcCol="1270" anchor="t" anchorCtr="0">
              <a:noAutofit/>
            </a:bodyPr>
            <a:lstStyle/>
            <a:p>
              <a:pPr marL="171450" lvl="1" indent="-171450" algn="r" defTabSz="755650" rtl="1">
                <a:lnSpc>
                  <a:spcPct val="90000"/>
                </a:lnSpc>
                <a:spcBef>
                  <a:spcPct val="0"/>
                </a:spcBef>
                <a:spcAft>
                  <a:spcPct val="15000"/>
                </a:spcAft>
                <a:buChar char="••"/>
              </a:pPr>
              <a:endParaRPr lang="he-IL" sz="1700" kern="1200" dirty="0" smtClean="0"/>
            </a:p>
            <a:p>
              <a:pPr marL="171450" lvl="1" indent="-171450" algn="r" defTabSz="755650" rtl="1">
                <a:lnSpc>
                  <a:spcPct val="90000"/>
                </a:lnSpc>
                <a:spcBef>
                  <a:spcPct val="0"/>
                </a:spcBef>
                <a:spcAft>
                  <a:spcPct val="15000"/>
                </a:spcAft>
                <a:buChar char="••"/>
              </a:pPr>
              <a:endParaRPr lang="he-IL" sz="1700" kern="1200" dirty="0" smtClean="0"/>
            </a:p>
            <a:p>
              <a:pPr marL="171450" lvl="1" indent="-171450" algn="r" defTabSz="755650" rtl="1">
                <a:lnSpc>
                  <a:spcPct val="90000"/>
                </a:lnSpc>
                <a:spcBef>
                  <a:spcPct val="0"/>
                </a:spcBef>
                <a:spcAft>
                  <a:spcPct val="15000"/>
                </a:spcAft>
                <a:buChar char="••"/>
              </a:pPr>
              <a:endParaRPr lang="he-IL" sz="1700" kern="1200" dirty="0" smtClean="0"/>
            </a:p>
            <a:p>
              <a:pPr marL="171450" lvl="1" indent="-171450" algn="r" defTabSz="755650" rtl="1">
                <a:lnSpc>
                  <a:spcPct val="90000"/>
                </a:lnSpc>
                <a:spcBef>
                  <a:spcPct val="0"/>
                </a:spcBef>
                <a:spcAft>
                  <a:spcPct val="15000"/>
                </a:spcAft>
                <a:buChar char="••"/>
              </a:pPr>
              <a:endParaRPr lang="he-IL" sz="1700" kern="1200" dirty="0" smtClean="0"/>
            </a:p>
            <a:p>
              <a:pPr marL="171450" lvl="1" indent="-171450" algn="r" defTabSz="755650" rtl="1">
                <a:lnSpc>
                  <a:spcPct val="90000"/>
                </a:lnSpc>
                <a:spcBef>
                  <a:spcPct val="0"/>
                </a:spcBef>
                <a:spcAft>
                  <a:spcPct val="15000"/>
                </a:spcAft>
                <a:buChar char="••"/>
              </a:pPr>
              <a:endParaRPr lang="he-IL" sz="1700" kern="1200" dirty="0" smtClean="0"/>
            </a:p>
          </p:txBody>
        </p:sp>
      </p:grpSp>
      <p:sp>
        <p:nvSpPr>
          <p:cNvPr id="30" name="מלבן 29"/>
          <p:cNvSpPr/>
          <p:nvPr/>
        </p:nvSpPr>
        <p:spPr>
          <a:xfrm>
            <a:off x="139254" y="2254217"/>
            <a:ext cx="2844378" cy="3168352"/>
          </a:xfrm>
          <a:prstGeom prst="rect">
            <a:avLst/>
          </a:prstGeom>
        </p:spPr>
        <p:txBody>
          <a:bodyPr>
            <a:noAutofit/>
          </a:bodyPr>
          <a:lstStyle/>
          <a:p>
            <a:pPr indent="-457200" defTabSz="755650">
              <a:lnSpc>
                <a:spcPct val="150000"/>
              </a:lnSpc>
              <a:spcBef>
                <a:spcPct val="0"/>
              </a:spcBef>
              <a:spcAft>
                <a:spcPct val="15000"/>
              </a:spcAft>
              <a:buChar char="••"/>
            </a:pPr>
            <a:r>
              <a:rPr lang="he-IL" sz="1400" dirty="0" smtClean="0"/>
              <a:t>שינוים עבור פיילוט גניזה</a:t>
            </a:r>
          </a:p>
          <a:p>
            <a:pPr indent="-457200" defTabSz="755650">
              <a:lnSpc>
                <a:spcPct val="150000"/>
              </a:lnSpc>
              <a:spcBef>
                <a:spcPct val="0"/>
              </a:spcBef>
              <a:spcAft>
                <a:spcPct val="15000"/>
              </a:spcAft>
              <a:buChar char="••"/>
            </a:pPr>
            <a:r>
              <a:rPr lang="he-IL" sz="1400" dirty="0" smtClean="0"/>
              <a:t>מנגנון ביעור תיקים</a:t>
            </a:r>
          </a:p>
          <a:p>
            <a:pPr indent="-457200" defTabSz="755650">
              <a:lnSpc>
                <a:spcPct val="150000"/>
              </a:lnSpc>
              <a:spcBef>
                <a:spcPct val="0"/>
              </a:spcBef>
              <a:spcAft>
                <a:spcPct val="15000"/>
              </a:spcAft>
              <a:buChar char="••"/>
            </a:pPr>
            <a:r>
              <a:rPr lang="he-IL" sz="1400" dirty="0" smtClean="0"/>
              <a:t>תיקונים במודול אסיר</a:t>
            </a:r>
          </a:p>
          <a:p>
            <a:pPr indent="-457200" defTabSz="755650">
              <a:lnSpc>
                <a:spcPct val="150000"/>
              </a:lnSpc>
              <a:spcBef>
                <a:spcPct val="0"/>
              </a:spcBef>
              <a:spcAft>
                <a:spcPct val="15000"/>
              </a:spcAft>
              <a:buChar char="••"/>
            </a:pPr>
            <a:r>
              <a:rPr lang="he-IL" sz="1400" dirty="0" smtClean="0"/>
              <a:t>מנגנון מחיקת תיקים</a:t>
            </a:r>
          </a:p>
          <a:p>
            <a:pPr indent="-457200" defTabSz="755650">
              <a:lnSpc>
                <a:spcPct val="150000"/>
              </a:lnSpc>
              <a:spcBef>
                <a:spcPct val="0"/>
              </a:spcBef>
              <a:spcAft>
                <a:spcPct val="15000"/>
              </a:spcAft>
              <a:buChar char="••"/>
            </a:pPr>
            <a:r>
              <a:rPr lang="he-IL" sz="1400" dirty="0" smtClean="0"/>
              <a:t>הוספת חיווים</a:t>
            </a:r>
          </a:p>
          <a:p>
            <a:pPr marL="0" lvl="1" defTabSz="755650">
              <a:lnSpc>
                <a:spcPct val="150000"/>
              </a:lnSpc>
              <a:spcBef>
                <a:spcPct val="0"/>
              </a:spcBef>
              <a:spcAft>
                <a:spcPct val="15000"/>
              </a:spcAft>
            </a:pPr>
            <a:endParaRPr lang="he-IL" dirty="0"/>
          </a:p>
        </p:txBody>
      </p:sp>
    </p:spTree>
    <p:extLst>
      <p:ext uri="{BB962C8B-B14F-4D97-AF65-F5344CB8AC3E}">
        <p14:creationId xmlns:p14="http://schemas.microsoft.com/office/powerpoint/2010/main" val="38484133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דרישות מתמשכות מ 2019</a:t>
            </a:r>
            <a:endParaRPr lang="he-IL" dirty="0"/>
          </a:p>
        </p:txBody>
      </p:sp>
      <p:sp>
        <p:nvSpPr>
          <p:cNvPr id="3" name="מציין מיקום תוכן 2"/>
          <p:cNvSpPr>
            <a:spLocks noGrp="1"/>
          </p:cNvSpPr>
          <p:nvPr>
            <p:ph idx="1"/>
          </p:nvPr>
        </p:nvSpPr>
        <p:spPr/>
        <p:txBody>
          <a:bodyPr/>
          <a:lstStyle/>
          <a:p>
            <a:r>
              <a:rPr lang="he-IL" sz="1600" b="1" dirty="0" smtClean="0">
                <a:solidFill>
                  <a:srgbClr val="404040"/>
                </a:solidFill>
              </a:rPr>
              <a:t>ממשקי </a:t>
            </a:r>
            <a:r>
              <a:rPr lang="he-IL" sz="1600" b="1" dirty="0" err="1" smtClean="0">
                <a:solidFill>
                  <a:srgbClr val="404040"/>
                </a:solidFill>
              </a:rPr>
              <a:t>במ"ה</a:t>
            </a:r>
            <a:r>
              <a:rPr lang="he-IL" sz="1600" b="1" dirty="0" smtClean="0">
                <a:solidFill>
                  <a:srgbClr val="404040"/>
                </a:solidFill>
              </a:rPr>
              <a:t> גנרי –</a:t>
            </a:r>
            <a:r>
              <a:rPr lang="he-IL" sz="1600" dirty="0" smtClean="0">
                <a:solidFill>
                  <a:srgbClr val="404040"/>
                </a:solidFill>
              </a:rPr>
              <a:t>עיכוב לאור הליך בחינת הצורך בממשקים בפרקליטות.</a:t>
            </a:r>
          </a:p>
          <a:p>
            <a:endParaRPr lang="he-IL" sz="1600" b="1" dirty="0">
              <a:solidFill>
                <a:srgbClr val="404040"/>
              </a:solidFill>
            </a:endParaRPr>
          </a:p>
          <a:p>
            <a:r>
              <a:rPr lang="he-IL" sz="1600" b="1" dirty="0">
                <a:solidFill>
                  <a:srgbClr val="404040"/>
                </a:solidFill>
              </a:rPr>
              <a:t>אפליקציית </a:t>
            </a:r>
            <a:r>
              <a:rPr lang="he-IL" sz="1600" b="1" dirty="0" err="1">
                <a:solidFill>
                  <a:srgbClr val="404040"/>
                </a:solidFill>
              </a:rPr>
              <a:t>מנ"ע</a:t>
            </a:r>
            <a:r>
              <a:rPr lang="he-IL" sz="1600" b="1" dirty="0">
                <a:solidFill>
                  <a:srgbClr val="404040"/>
                </a:solidFill>
              </a:rPr>
              <a:t> – </a:t>
            </a:r>
            <a:r>
              <a:rPr lang="he-IL" sz="1600" dirty="0" smtClean="0">
                <a:solidFill>
                  <a:srgbClr val="404040"/>
                </a:solidFill>
              </a:rPr>
              <a:t>השלמת האפיון ב 2019. </a:t>
            </a:r>
            <a:r>
              <a:rPr lang="he-IL" sz="1600" dirty="0">
                <a:solidFill>
                  <a:srgbClr val="404040"/>
                </a:solidFill>
              </a:rPr>
              <a:t>תלות במשטרה בהעברת שדות </a:t>
            </a:r>
            <a:r>
              <a:rPr lang="he-IL" sz="1600" dirty="0" smtClean="0">
                <a:solidFill>
                  <a:srgbClr val="404040"/>
                </a:solidFill>
              </a:rPr>
              <a:t>הרלוונטיים להפעלת האפליקציה.</a:t>
            </a:r>
          </a:p>
          <a:p>
            <a:endParaRPr lang="he-IL" sz="1600" dirty="0">
              <a:solidFill>
                <a:srgbClr val="404040"/>
              </a:solidFill>
            </a:endParaRPr>
          </a:p>
          <a:p>
            <a:r>
              <a:rPr lang="he-IL" sz="1600" b="1" dirty="0">
                <a:solidFill>
                  <a:srgbClr val="404040"/>
                </a:solidFill>
              </a:rPr>
              <a:t>ממשק </a:t>
            </a:r>
            <a:r>
              <a:rPr lang="he-IL" sz="1600" b="1" dirty="0" err="1">
                <a:solidFill>
                  <a:srgbClr val="404040"/>
                </a:solidFill>
              </a:rPr>
              <a:t>מנ"ע</a:t>
            </a:r>
            <a:r>
              <a:rPr lang="he-IL" sz="1600" b="1" dirty="0">
                <a:solidFill>
                  <a:srgbClr val="404040"/>
                </a:solidFill>
              </a:rPr>
              <a:t> – </a:t>
            </a:r>
            <a:r>
              <a:rPr lang="he-IL" sz="1600" dirty="0" smtClean="0">
                <a:solidFill>
                  <a:srgbClr val="404040"/>
                </a:solidFill>
              </a:rPr>
              <a:t>אי זמינות במשטרה לפיתוח הממשק.</a:t>
            </a:r>
          </a:p>
          <a:p>
            <a:endParaRPr lang="he-IL" sz="1600" b="1" dirty="0">
              <a:solidFill>
                <a:srgbClr val="404040"/>
              </a:solidFill>
            </a:endParaRPr>
          </a:p>
          <a:p>
            <a:r>
              <a:rPr lang="he-IL" sz="1600" b="1" dirty="0">
                <a:solidFill>
                  <a:srgbClr val="404040"/>
                </a:solidFill>
              </a:rPr>
              <a:t>אתר העברה לסנגורים </a:t>
            </a:r>
            <a:r>
              <a:rPr lang="he-IL" sz="1600" b="1" dirty="0" smtClean="0">
                <a:solidFill>
                  <a:srgbClr val="404040"/>
                </a:solidFill>
              </a:rPr>
              <a:t>–</a:t>
            </a:r>
            <a:r>
              <a:rPr lang="he-IL" sz="1600" dirty="0" smtClean="0">
                <a:solidFill>
                  <a:srgbClr val="404040"/>
                </a:solidFill>
              </a:rPr>
              <a:t>תלוי במימוש תיק חקירה דיגיטלי.</a:t>
            </a:r>
          </a:p>
          <a:p>
            <a:endParaRPr lang="he-IL" sz="1600" b="1" dirty="0">
              <a:solidFill>
                <a:srgbClr val="404040"/>
              </a:solidFill>
            </a:endParaRPr>
          </a:p>
          <a:p>
            <a:r>
              <a:rPr lang="he-IL" sz="1600" b="1" dirty="0">
                <a:solidFill>
                  <a:srgbClr val="404040"/>
                </a:solidFill>
              </a:rPr>
              <a:t>מח"ש חקירות – </a:t>
            </a:r>
            <a:r>
              <a:rPr lang="he-IL" sz="1600" dirty="0" smtClean="0">
                <a:solidFill>
                  <a:srgbClr val="404040"/>
                </a:solidFill>
              </a:rPr>
              <a:t>בוצע אפיון ב 2019 על פי התכנית</a:t>
            </a:r>
            <a:r>
              <a:rPr lang="he-IL" sz="1600" b="1" dirty="0" smtClean="0">
                <a:solidFill>
                  <a:srgbClr val="404040"/>
                </a:solidFill>
              </a:rPr>
              <a:t>. </a:t>
            </a:r>
            <a:r>
              <a:rPr lang="he-IL" sz="1600" dirty="0" smtClean="0">
                <a:solidFill>
                  <a:srgbClr val="404040"/>
                </a:solidFill>
              </a:rPr>
              <a:t>האפיון נבחן מחדש לבקשת היחידה. בנוסף, התקבלה החלטה לממש לאחר שדרוג </a:t>
            </a:r>
            <a:r>
              <a:rPr lang="en-US" sz="1600" dirty="0" smtClean="0">
                <a:solidFill>
                  <a:srgbClr val="404040"/>
                </a:solidFill>
              </a:rPr>
              <a:t>CRM9</a:t>
            </a:r>
            <a:endParaRPr lang="he-IL" sz="1600" b="1" dirty="0">
              <a:solidFill>
                <a:srgbClr val="404040"/>
              </a:solidFill>
            </a:endParaRPr>
          </a:p>
          <a:p>
            <a:endParaRPr lang="he-IL" dirty="0"/>
          </a:p>
        </p:txBody>
      </p:sp>
    </p:spTree>
    <p:extLst>
      <p:ext uri="{BB962C8B-B14F-4D97-AF65-F5344CB8AC3E}">
        <p14:creationId xmlns:p14="http://schemas.microsoft.com/office/powerpoint/2010/main" val="13713415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1"/>
          <p:cNvSpPr>
            <a:spLocks noGrp="1"/>
          </p:cNvSpPr>
          <p:nvPr>
            <p:ph type="title"/>
          </p:nvPr>
        </p:nvSpPr>
        <p:spPr>
          <a:xfrm>
            <a:off x="1803884" y="2455736"/>
            <a:ext cx="5832648" cy="2125392"/>
          </a:xfrm>
        </p:spPr>
        <p:txBody>
          <a:bodyPr/>
          <a:lstStyle/>
          <a:p>
            <a:pPr algn="ctr"/>
            <a:r>
              <a:rPr lang="he-IL" dirty="0" smtClean="0"/>
              <a:t>  תכנית עבודה רב שנתית – </a:t>
            </a:r>
            <a:br>
              <a:rPr lang="he-IL" dirty="0" smtClean="0"/>
            </a:br>
            <a:r>
              <a:rPr lang="he-IL" dirty="0" smtClean="0"/>
              <a:t>בסיס לתכנית עבודה </a:t>
            </a:r>
            <a:br>
              <a:rPr lang="he-IL" dirty="0" smtClean="0"/>
            </a:br>
            <a:r>
              <a:rPr lang="he-IL" dirty="0" smtClean="0"/>
              <a:t>2020</a:t>
            </a:r>
            <a:endParaRPr lang="he-IL" dirty="0"/>
          </a:p>
        </p:txBody>
      </p:sp>
      <p:sp>
        <p:nvSpPr>
          <p:cNvPr id="6" name="כותרת 1"/>
          <p:cNvSpPr txBox="1">
            <a:spLocks/>
          </p:cNvSpPr>
          <p:nvPr/>
        </p:nvSpPr>
        <p:spPr>
          <a:xfrm>
            <a:off x="1803884" y="3140968"/>
            <a:ext cx="5832648" cy="685232"/>
          </a:xfrm>
          <a:prstGeom prst="rect">
            <a:avLst/>
          </a:prstGeom>
        </p:spPr>
        <p:txBody>
          <a:bodyPr lIns="0" tIns="0" rIns="0" bIns="0" anchor="t" anchorCtr="0">
            <a:noAutofit/>
          </a:bodyPr>
          <a:lstStyle>
            <a:lvl1pPr algn="r" defTabSz="914400" rtl="1" eaLnBrk="1" latinLnBrk="0" hangingPunct="1">
              <a:spcBef>
                <a:spcPct val="0"/>
              </a:spcBef>
              <a:buNone/>
              <a:defRPr sz="3200" b="1" kern="1200">
                <a:solidFill>
                  <a:srgbClr val="0086CD"/>
                </a:solidFill>
                <a:effectLst/>
                <a:latin typeface="NarkissBlockMutagMF" pitchFamily="50" charset="-79"/>
                <a:ea typeface="NarkissBlockMutagMF" pitchFamily="50" charset="-79"/>
                <a:cs typeface="+mn-cs"/>
              </a:defRPr>
            </a:lvl1pPr>
          </a:lstStyle>
          <a:p>
            <a:pPr algn="ctr"/>
            <a:endParaRPr lang="he-IL" dirty="0"/>
          </a:p>
        </p:txBody>
      </p:sp>
    </p:spTree>
    <p:extLst>
      <p:ext uri="{BB962C8B-B14F-4D97-AF65-F5344CB8AC3E}">
        <p14:creationId xmlns:p14="http://schemas.microsoft.com/office/powerpoint/2010/main" val="274020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נושאים המשפיעים על תכנית העבודה</a:t>
            </a:r>
            <a:endParaRPr lang="he-IL" dirty="0"/>
          </a:p>
        </p:txBody>
      </p:sp>
      <p:sp>
        <p:nvSpPr>
          <p:cNvPr id="3" name="מציין מיקום תוכן 2"/>
          <p:cNvSpPr>
            <a:spLocks noGrp="1"/>
          </p:cNvSpPr>
          <p:nvPr>
            <p:ph idx="1"/>
          </p:nvPr>
        </p:nvSpPr>
        <p:spPr/>
        <p:txBody>
          <a:bodyPr/>
          <a:lstStyle/>
          <a:p>
            <a:r>
              <a:rPr lang="he-IL" dirty="0" smtClean="0"/>
              <a:t>שינוי תפיסת פיתוח באגף - </a:t>
            </a:r>
            <a:r>
              <a:rPr lang="en-US" dirty="0">
                <a:hlinkClick r:id="rId2" action="ppaction://hlinksldjump"/>
              </a:rPr>
              <a:t>MOJILE</a:t>
            </a:r>
            <a:endParaRPr lang="en-US" dirty="0"/>
          </a:p>
          <a:p>
            <a:endParaRPr lang="en-US" dirty="0" smtClean="0"/>
          </a:p>
          <a:p>
            <a:r>
              <a:rPr lang="he-IL" dirty="0" smtClean="0"/>
              <a:t>שדרוג תנופ"ה </a:t>
            </a:r>
            <a:r>
              <a:rPr lang="he-IL" dirty="0" smtClean="0">
                <a:solidFill>
                  <a:srgbClr val="404040"/>
                </a:solidFill>
              </a:rPr>
              <a:t>ל </a:t>
            </a:r>
            <a:r>
              <a:rPr lang="en-US" dirty="0" smtClean="0">
                <a:solidFill>
                  <a:srgbClr val="404040"/>
                </a:solidFill>
              </a:rPr>
              <a:t>CRM9</a:t>
            </a:r>
            <a:r>
              <a:rPr lang="he-IL" dirty="0" smtClean="0">
                <a:solidFill>
                  <a:srgbClr val="404040"/>
                </a:solidFill>
              </a:rPr>
              <a:t>- אילוץ טכנולוגי</a:t>
            </a:r>
          </a:p>
          <a:p>
            <a:endParaRPr lang="en-US" dirty="0" smtClean="0">
              <a:solidFill>
                <a:srgbClr val="404040"/>
              </a:solidFill>
            </a:endParaRPr>
          </a:p>
          <a:p>
            <a:r>
              <a:rPr lang="he-IL" dirty="0" smtClean="0">
                <a:solidFill>
                  <a:srgbClr val="404040"/>
                </a:solidFill>
              </a:rPr>
              <a:t>אילוצי תקציב 2020 </a:t>
            </a:r>
          </a:p>
          <a:p>
            <a:endParaRPr lang="he-IL" dirty="0" smtClean="0">
              <a:solidFill>
                <a:srgbClr val="404040"/>
              </a:solidFill>
            </a:endParaRPr>
          </a:p>
          <a:p>
            <a:r>
              <a:rPr lang="he-IL" dirty="0" smtClean="0">
                <a:solidFill>
                  <a:srgbClr val="404040"/>
                </a:solidFill>
              </a:rPr>
              <a:t>עיצומי ועד פרקליטים</a:t>
            </a:r>
          </a:p>
          <a:p>
            <a:endParaRPr lang="he-IL" dirty="0" smtClean="0">
              <a:solidFill>
                <a:srgbClr val="404040"/>
              </a:solidFill>
            </a:endParaRPr>
          </a:p>
          <a:p>
            <a:r>
              <a:rPr lang="he-IL" dirty="0" err="1" smtClean="0">
                <a:solidFill>
                  <a:srgbClr val="404040"/>
                </a:solidFill>
              </a:rPr>
              <a:t>רגולוציה</a:t>
            </a:r>
            <a:r>
              <a:rPr lang="he-IL" dirty="0" smtClean="0">
                <a:solidFill>
                  <a:srgbClr val="404040"/>
                </a:solidFill>
              </a:rPr>
              <a:t>- תקנות סד"א החדשות – ספטמבר 2020</a:t>
            </a:r>
          </a:p>
          <a:p>
            <a:endParaRPr lang="he-IL" dirty="0" smtClean="0">
              <a:solidFill>
                <a:srgbClr val="404040"/>
              </a:solidFill>
            </a:endParaRPr>
          </a:p>
          <a:p>
            <a:r>
              <a:rPr lang="he-IL" dirty="0" err="1">
                <a:solidFill>
                  <a:srgbClr val="404040"/>
                </a:solidFill>
              </a:rPr>
              <a:t>תעדוף</a:t>
            </a:r>
            <a:r>
              <a:rPr lang="he-IL" dirty="0">
                <a:solidFill>
                  <a:srgbClr val="404040"/>
                </a:solidFill>
              </a:rPr>
              <a:t> </a:t>
            </a:r>
            <a:r>
              <a:rPr lang="he-IL" dirty="0" smtClean="0">
                <a:solidFill>
                  <a:srgbClr val="404040"/>
                </a:solidFill>
              </a:rPr>
              <a:t>מח"ש </a:t>
            </a:r>
            <a:r>
              <a:rPr lang="he-IL" dirty="0" err="1">
                <a:solidFill>
                  <a:srgbClr val="404040"/>
                </a:solidFill>
              </a:rPr>
              <a:t>לתנופ"ה</a:t>
            </a:r>
            <a:r>
              <a:rPr lang="he-IL" dirty="0">
                <a:solidFill>
                  <a:srgbClr val="404040"/>
                </a:solidFill>
              </a:rPr>
              <a:t> </a:t>
            </a:r>
            <a:r>
              <a:rPr lang="he-IL" dirty="0" smtClean="0">
                <a:solidFill>
                  <a:srgbClr val="404040"/>
                </a:solidFill>
              </a:rPr>
              <a:t>ופריסת </a:t>
            </a:r>
            <a:r>
              <a:rPr lang="he-IL" dirty="0" err="1" smtClean="0">
                <a:solidFill>
                  <a:srgbClr val="404040"/>
                </a:solidFill>
              </a:rPr>
              <a:t>עררים</a:t>
            </a:r>
            <a:r>
              <a:rPr lang="he-IL" dirty="0" smtClean="0">
                <a:solidFill>
                  <a:srgbClr val="404040"/>
                </a:solidFill>
              </a:rPr>
              <a:t>– פיתוח משמעותי </a:t>
            </a:r>
          </a:p>
          <a:p>
            <a:endParaRPr lang="he-IL" dirty="0"/>
          </a:p>
          <a:p>
            <a:endParaRPr lang="he-IL" dirty="0"/>
          </a:p>
        </p:txBody>
      </p:sp>
    </p:spTree>
    <p:extLst>
      <p:ext uri="{BB962C8B-B14F-4D97-AF65-F5344CB8AC3E}">
        <p14:creationId xmlns:p14="http://schemas.microsoft.com/office/powerpoint/2010/main" val="39980307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כותרת 3"/>
          <p:cNvSpPr txBox="1">
            <a:spLocks/>
          </p:cNvSpPr>
          <p:nvPr/>
        </p:nvSpPr>
        <p:spPr>
          <a:xfrm>
            <a:off x="44277" y="293361"/>
            <a:ext cx="8596668" cy="1320800"/>
          </a:xfrm>
          <a:prstGeom prst="rect">
            <a:avLst/>
          </a:prstGeom>
        </p:spPr>
        <p:txBody>
          <a:bodyPr lIns="0" tIns="0" rIns="72000" bIns="0" anchor="t" anchorCtr="0">
            <a:noAutofit/>
          </a:bodyPr>
          <a:lstStyle>
            <a:lvl1pPr algn="r" defTabSz="914400" rtl="1" eaLnBrk="1" latinLnBrk="0" hangingPunct="1">
              <a:spcBef>
                <a:spcPct val="0"/>
              </a:spcBef>
              <a:buNone/>
              <a:defRPr sz="3600" b="1" kern="1200">
                <a:solidFill>
                  <a:srgbClr val="0B847A"/>
                </a:solidFill>
                <a:effectLst/>
                <a:latin typeface="NarkissBlockMutagMF" pitchFamily="50" charset="-79"/>
                <a:ea typeface="NarkissBlockMutagMF" pitchFamily="50" charset="-79"/>
                <a:cs typeface="+mn-cs"/>
              </a:defRPr>
            </a:lvl1pPr>
          </a:lstStyle>
          <a:p>
            <a:r>
              <a:rPr lang="he-IL" dirty="0" smtClean="0"/>
              <a:t>תהליך ה-</a:t>
            </a:r>
            <a:r>
              <a:rPr lang="en-US" dirty="0" smtClean="0"/>
              <a:t>MOJILE</a:t>
            </a:r>
            <a:endParaRPr lang="en-US" dirty="0"/>
          </a:p>
        </p:txBody>
      </p:sp>
      <p:sp>
        <p:nvSpPr>
          <p:cNvPr id="5" name="מלבן 4"/>
          <p:cNvSpPr/>
          <p:nvPr/>
        </p:nvSpPr>
        <p:spPr>
          <a:xfrm>
            <a:off x="332509" y="1270000"/>
            <a:ext cx="8941493" cy="584775"/>
          </a:xfrm>
          <a:prstGeom prst="rect">
            <a:avLst/>
          </a:prstGeom>
        </p:spPr>
        <p:txBody>
          <a:bodyPr wrap="square">
            <a:spAutoFit/>
          </a:bodyPr>
          <a:lstStyle/>
          <a:p>
            <a:pPr algn="r" rtl="1"/>
            <a:endParaRPr lang="he-IL" sz="1600" dirty="0" smtClean="0"/>
          </a:p>
          <a:p>
            <a:pPr algn="r" rtl="1"/>
            <a:endParaRPr lang="en-US" sz="1600" dirty="0" smtClean="0"/>
          </a:p>
        </p:txBody>
      </p:sp>
      <p:grpSp>
        <p:nvGrpSpPr>
          <p:cNvPr id="18" name="קבוצה 17"/>
          <p:cNvGrpSpPr/>
          <p:nvPr/>
        </p:nvGrpSpPr>
        <p:grpSpPr>
          <a:xfrm>
            <a:off x="646419" y="1173586"/>
            <a:ext cx="7721788" cy="3993736"/>
            <a:chOff x="712921" y="1283961"/>
            <a:chExt cx="7721788" cy="3993736"/>
          </a:xfrm>
        </p:grpSpPr>
        <p:pic>
          <p:nvPicPr>
            <p:cNvPr id="6" name="תמונה 5"/>
            <p:cNvPicPr>
              <a:picLocks noChangeAspect="1"/>
            </p:cNvPicPr>
            <p:nvPr/>
          </p:nvPicPr>
          <p:blipFill>
            <a:blip r:embed="rId2"/>
            <a:stretch>
              <a:fillRect/>
            </a:stretch>
          </p:blipFill>
          <p:spPr>
            <a:xfrm>
              <a:off x="712921" y="1283961"/>
              <a:ext cx="7721788" cy="3715055"/>
            </a:xfrm>
            <a:prstGeom prst="rect">
              <a:avLst/>
            </a:prstGeom>
          </p:spPr>
        </p:pic>
        <p:sp>
          <p:nvSpPr>
            <p:cNvPr id="7" name="מלבן 6"/>
            <p:cNvSpPr/>
            <p:nvPr/>
          </p:nvSpPr>
          <p:spPr>
            <a:xfrm>
              <a:off x="1503997" y="3119582"/>
              <a:ext cx="1227909" cy="78118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050" dirty="0" smtClean="0">
                  <a:solidFill>
                    <a:schemeClr val="tx1"/>
                  </a:solidFill>
                </a:rPr>
                <a:t>הצוות:</a:t>
              </a:r>
            </a:p>
            <a:p>
              <a:pPr algn="ctr"/>
              <a:r>
                <a:rPr lang="he-IL" sz="1050" dirty="0">
                  <a:solidFill>
                    <a:schemeClr val="tx1"/>
                  </a:solidFill>
                </a:rPr>
                <a:t>מנתחים, מפתחים, </a:t>
              </a:r>
              <a:r>
                <a:rPr lang="en-US" sz="1050" dirty="0" smtClean="0">
                  <a:solidFill>
                    <a:schemeClr val="tx1"/>
                  </a:solidFill>
                </a:rPr>
                <a:t>DBA</a:t>
              </a:r>
              <a:r>
                <a:rPr lang="he-IL" sz="1050" dirty="0" smtClean="0">
                  <a:solidFill>
                    <a:schemeClr val="tx1"/>
                  </a:solidFill>
                </a:rPr>
                <a:t>בודקי </a:t>
              </a:r>
              <a:r>
                <a:rPr lang="he-IL" sz="1050" dirty="0">
                  <a:solidFill>
                    <a:schemeClr val="tx1"/>
                  </a:solidFill>
                </a:rPr>
                <a:t>תוכנה, </a:t>
              </a:r>
              <a:r>
                <a:rPr lang="en-US" sz="1050" dirty="0">
                  <a:solidFill>
                    <a:schemeClr val="tx1"/>
                  </a:solidFill>
                </a:rPr>
                <a:t/>
              </a:r>
              <a:br>
                <a:rPr lang="en-US" sz="1050" dirty="0">
                  <a:solidFill>
                    <a:schemeClr val="tx1"/>
                  </a:solidFill>
                </a:rPr>
              </a:br>
              <a:r>
                <a:rPr lang="he-IL" sz="1050" dirty="0" smtClean="0">
                  <a:solidFill>
                    <a:schemeClr val="tx1"/>
                  </a:solidFill>
                </a:rPr>
                <a:t>מנמר יחידתי, לקוח</a:t>
              </a:r>
              <a:endParaRPr lang="he-IL" sz="1050" dirty="0">
                <a:solidFill>
                  <a:schemeClr val="tx1"/>
                </a:solidFill>
              </a:endParaRPr>
            </a:p>
          </p:txBody>
        </p:sp>
        <p:sp>
          <p:nvSpPr>
            <p:cNvPr id="8" name="אליפסה 7"/>
            <p:cNvSpPr/>
            <p:nvPr/>
          </p:nvSpPr>
          <p:spPr>
            <a:xfrm>
              <a:off x="824729" y="4659389"/>
              <a:ext cx="1045029" cy="6183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100" dirty="0" err="1">
                  <a:solidFill>
                    <a:schemeClr val="tx1"/>
                  </a:solidFill>
                </a:rPr>
                <a:t>בקלוג</a:t>
              </a:r>
              <a:r>
                <a:rPr lang="he-IL" sz="1100" dirty="0" smtClean="0">
                  <a:solidFill>
                    <a:srgbClr val="00B050"/>
                  </a:solidFill>
                </a:rPr>
                <a:t> </a:t>
              </a:r>
              <a:r>
                <a:rPr lang="he-IL" sz="1100" dirty="0" err="1">
                  <a:solidFill>
                    <a:schemeClr val="tx1"/>
                  </a:solidFill>
                </a:rPr>
                <a:t>פרוייקטלי</a:t>
              </a:r>
              <a:endParaRPr lang="he-IL" sz="1100" dirty="0">
                <a:solidFill>
                  <a:schemeClr val="tx1"/>
                </a:solidFill>
              </a:endParaRPr>
            </a:p>
          </p:txBody>
        </p:sp>
        <p:sp>
          <p:nvSpPr>
            <p:cNvPr id="9" name="אליפסה 8"/>
            <p:cNvSpPr/>
            <p:nvPr/>
          </p:nvSpPr>
          <p:spPr>
            <a:xfrm>
              <a:off x="1595436" y="4755873"/>
              <a:ext cx="1045029" cy="42534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100" dirty="0">
                  <a:solidFill>
                    <a:schemeClr val="tx1"/>
                  </a:solidFill>
                </a:rPr>
                <a:t>תכנון</a:t>
              </a:r>
              <a:r>
                <a:rPr lang="he-IL" sz="1100" dirty="0" smtClean="0">
                  <a:solidFill>
                    <a:srgbClr val="00B050"/>
                  </a:solidFill>
                </a:rPr>
                <a:t> </a:t>
              </a:r>
              <a:r>
                <a:rPr lang="he-IL" sz="1100" dirty="0">
                  <a:solidFill>
                    <a:schemeClr val="tx1"/>
                  </a:solidFill>
                </a:rPr>
                <a:t>ספרינט</a:t>
              </a:r>
            </a:p>
          </p:txBody>
        </p:sp>
        <p:sp>
          <p:nvSpPr>
            <p:cNvPr id="10" name="אליפסה 9"/>
            <p:cNvSpPr/>
            <p:nvPr/>
          </p:nvSpPr>
          <p:spPr>
            <a:xfrm>
              <a:off x="2366143" y="4659389"/>
              <a:ext cx="1045029" cy="61830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100" dirty="0" err="1">
                  <a:solidFill>
                    <a:schemeClr val="tx1"/>
                  </a:solidFill>
                </a:rPr>
                <a:t>בקלוג</a:t>
              </a:r>
              <a:r>
                <a:rPr lang="he-IL" sz="1100" dirty="0">
                  <a:solidFill>
                    <a:srgbClr val="00B050"/>
                  </a:solidFill>
                </a:rPr>
                <a:t> </a:t>
              </a:r>
              <a:r>
                <a:rPr lang="he-IL" sz="1100" dirty="0">
                  <a:solidFill>
                    <a:schemeClr val="tx1"/>
                  </a:solidFill>
                </a:rPr>
                <a:t>ספרינט</a:t>
              </a:r>
            </a:p>
          </p:txBody>
        </p:sp>
        <p:sp>
          <p:nvSpPr>
            <p:cNvPr id="11" name="אליפסה 10"/>
            <p:cNvSpPr/>
            <p:nvPr/>
          </p:nvSpPr>
          <p:spPr>
            <a:xfrm>
              <a:off x="4543288" y="3644792"/>
              <a:ext cx="1072791" cy="56512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100" dirty="0">
                  <a:solidFill>
                    <a:schemeClr val="tx1"/>
                  </a:solidFill>
                </a:rPr>
                <a:t>3</a:t>
              </a:r>
              <a:r>
                <a:rPr lang="he-IL" sz="1400" dirty="0" smtClean="0">
                  <a:solidFill>
                    <a:srgbClr val="00B050"/>
                  </a:solidFill>
                </a:rPr>
                <a:t> </a:t>
              </a:r>
              <a:r>
                <a:rPr lang="he-IL" sz="1100" dirty="0">
                  <a:solidFill>
                    <a:schemeClr val="tx1"/>
                  </a:solidFill>
                </a:rPr>
                <a:t>שבועות</a:t>
              </a:r>
              <a:r>
                <a:rPr lang="he-IL" sz="1400" dirty="0" smtClean="0">
                  <a:solidFill>
                    <a:srgbClr val="00B050"/>
                  </a:solidFill>
                </a:rPr>
                <a:t> </a:t>
              </a:r>
              <a:r>
                <a:rPr lang="he-IL" sz="1100" dirty="0">
                  <a:solidFill>
                    <a:schemeClr val="tx1"/>
                  </a:solidFill>
                </a:rPr>
                <a:t>ספרינט</a:t>
              </a:r>
            </a:p>
          </p:txBody>
        </p:sp>
        <p:sp>
          <p:nvSpPr>
            <p:cNvPr id="12" name="אליפסה 11"/>
            <p:cNvSpPr/>
            <p:nvPr/>
          </p:nvSpPr>
          <p:spPr>
            <a:xfrm>
              <a:off x="5335769" y="2081604"/>
              <a:ext cx="705394" cy="400594"/>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1100" dirty="0">
                  <a:solidFill>
                    <a:schemeClr val="tx1"/>
                  </a:solidFill>
                </a:rPr>
                <a:t>Daily</a:t>
              </a:r>
              <a:endParaRPr lang="he-IL" sz="1100" dirty="0">
                <a:solidFill>
                  <a:schemeClr val="tx1"/>
                </a:solidFill>
              </a:endParaRPr>
            </a:p>
          </p:txBody>
        </p:sp>
        <p:sp>
          <p:nvSpPr>
            <p:cNvPr id="13" name="אליפסה 12"/>
            <p:cNvSpPr/>
            <p:nvPr/>
          </p:nvSpPr>
          <p:spPr>
            <a:xfrm>
              <a:off x="6324188" y="4681154"/>
              <a:ext cx="1045029" cy="317862"/>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1100" dirty="0">
                  <a:solidFill>
                    <a:schemeClr val="tx1"/>
                  </a:solidFill>
                </a:rPr>
                <a:t>Demo</a:t>
              </a:r>
              <a:endParaRPr lang="he-IL" sz="1100" dirty="0">
                <a:solidFill>
                  <a:schemeClr val="tx1"/>
                </a:solidFill>
              </a:endParaRPr>
            </a:p>
          </p:txBody>
        </p:sp>
        <p:sp>
          <p:nvSpPr>
            <p:cNvPr id="14" name="אליפסה 13"/>
            <p:cNvSpPr/>
            <p:nvPr/>
          </p:nvSpPr>
          <p:spPr>
            <a:xfrm>
              <a:off x="7037078" y="4681154"/>
              <a:ext cx="1311856" cy="317862"/>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100" dirty="0" err="1">
                  <a:solidFill>
                    <a:schemeClr val="tx1"/>
                  </a:solidFill>
                </a:rPr>
                <a:t>רטרוספקטיב</a:t>
              </a:r>
              <a:endParaRPr lang="he-IL" sz="1100" dirty="0">
                <a:solidFill>
                  <a:schemeClr val="tx1"/>
                </a:solidFill>
              </a:endParaRPr>
            </a:p>
          </p:txBody>
        </p:sp>
        <p:sp>
          <p:nvSpPr>
            <p:cNvPr id="15" name="אליפסה 14"/>
            <p:cNvSpPr/>
            <p:nvPr/>
          </p:nvSpPr>
          <p:spPr>
            <a:xfrm>
              <a:off x="6628785" y="3400193"/>
              <a:ext cx="435833" cy="430145"/>
            </a:xfrm>
            <a:prstGeom prst="ellipse">
              <a:avLst/>
            </a:prstGeom>
            <a:solidFill>
              <a:srgbClr val="BCBDC0"/>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6" name="תמונה 15"/>
            <p:cNvPicPr>
              <a:picLocks noChangeAspect="1"/>
            </p:cNvPicPr>
            <p:nvPr/>
          </p:nvPicPr>
          <p:blipFill>
            <a:blip r:embed="rId3">
              <a:extLst/>
            </a:blip>
            <a:stretch>
              <a:fillRect/>
            </a:stretch>
          </p:blipFill>
          <p:spPr>
            <a:xfrm>
              <a:off x="6179048" y="2724613"/>
              <a:ext cx="1468377" cy="572908"/>
            </a:xfrm>
            <a:prstGeom prst="rect">
              <a:avLst/>
            </a:prstGeom>
          </p:spPr>
        </p:pic>
        <p:sp>
          <p:nvSpPr>
            <p:cNvPr id="17" name="אליפסה 16"/>
            <p:cNvSpPr/>
            <p:nvPr/>
          </p:nvSpPr>
          <p:spPr>
            <a:xfrm>
              <a:off x="6310305" y="2127092"/>
              <a:ext cx="1337120" cy="567047"/>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400" dirty="0" smtClean="0">
                  <a:solidFill>
                    <a:schemeClr val="tx1"/>
                  </a:solidFill>
                </a:rPr>
                <a:t>תוצר עובד</a:t>
              </a:r>
              <a:endParaRPr lang="he-IL" sz="1400" dirty="0">
                <a:solidFill>
                  <a:schemeClr val="tx1"/>
                </a:solidFill>
              </a:endParaRPr>
            </a:p>
          </p:txBody>
        </p:sp>
      </p:grpSp>
      <p:sp>
        <p:nvSpPr>
          <p:cNvPr id="19" name="מלבן 18"/>
          <p:cNvSpPr/>
          <p:nvPr/>
        </p:nvSpPr>
        <p:spPr>
          <a:xfrm>
            <a:off x="822960" y="5512637"/>
            <a:ext cx="7705898" cy="923330"/>
          </a:xfrm>
          <a:prstGeom prst="rect">
            <a:avLst/>
          </a:prstGeom>
        </p:spPr>
        <p:txBody>
          <a:bodyPr wrap="square">
            <a:spAutoFit/>
          </a:bodyPr>
          <a:lstStyle/>
          <a:p>
            <a:pPr algn="ctr"/>
            <a:r>
              <a:rPr lang="he-IL" dirty="0" smtClean="0"/>
              <a:t>ייעול תהליכים – שקיפות - סנכרון </a:t>
            </a:r>
            <a:r>
              <a:rPr lang="he-IL" dirty="0"/>
              <a:t>בין בעלי </a:t>
            </a:r>
            <a:r>
              <a:rPr lang="he-IL" dirty="0" smtClean="0"/>
              <a:t>עניין– מעורבות לקוחות </a:t>
            </a:r>
            <a:r>
              <a:rPr lang="he-IL" dirty="0"/>
              <a:t>ו</a:t>
            </a:r>
            <a:r>
              <a:rPr lang="he-IL" dirty="0" smtClean="0"/>
              <a:t>הצגת תוצרים - </a:t>
            </a:r>
            <a:r>
              <a:rPr lang="he-IL" dirty="0"/>
              <a:t>שביעות רצון </a:t>
            </a:r>
            <a:r>
              <a:rPr lang="he-IL" dirty="0" smtClean="0"/>
              <a:t>גבוהה-  גמישות ויכולת תגובה מהירה לשינויים- איכות </a:t>
            </a:r>
            <a:endParaRPr lang="he-IL" dirty="0"/>
          </a:p>
          <a:p>
            <a:pPr algn="r"/>
            <a:endParaRPr lang="he-IL" dirty="0"/>
          </a:p>
        </p:txBody>
      </p:sp>
      <p:sp>
        <p:nvSpPr>
          <p:cNvPr id="2" name="חץ ימינה 1">
            <a:hlinkClick r:id="rId4" action="ppaction://hlinksldjump"/>
          </p:cNvPr>
          <p:cNvSpPr/>
          <p:nvPr/>
        </p:nvSpPr>
        <p:spPr>
          <a:xfrm rot="10800000">
            <a:off x="168366" y="6219943"/>
            <a:ext cx="614535"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100" dirty="0"/>
          </a:p>
        </p:txBody>
      </p:sp>
    </p:spTree>
    <p:extLst>
      <p:ext uri="{BB962C8B-B14F-4D97-AF65-F5344CB8AC3E}">
        <p14:creationId xmlns:p14="http://schemas.microsoft.com/office/powerpoint/2010/main" val="4807079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67544" y="367504"/>
            <a:ext cx="8435280" cy="685232"/>
          </a:xfrm>
        </p:spPr>
        <p:txBody>
          <a:bodyPr/>
          <a:lstStyle/>
          <a:p>
            <a:r>
              <a:rPr lang="he-IL" dirty="0"/>
              <a:t> </a:t>
            </a:r>
            <a:r>
              <a:rPr lang="he-IL" dirty="0" smtClean="0"/>
              <a:t>יעדי תכנית </a:t>
            </a:r>
            <a:r>
              <a:rPr lang="he-IL" dirty="0"/>
              <a:t>רב שנתית כבסיס לתכנית 2020</a:t>
            </a:r>
          </a:p>
        </p:txBody>
      </p:sp>
      <p:sp>
        <p:nvSpPr>
          <p:cNvPr id="5" name="TextBox 4"/>
          <p:cNvSpPr txBox="1"/>
          <p:nvPr/>
        </p:nvSpPr>
        <p:spPr>
          <a:xfrm>
            <a:off x="539552" y="1644775"/>
            <a:ext cx="4032448" cy="338554"/>
          </a:xfrm>
          <a:prstGeom prst="rect">
            <a:avLst/>
          </a:prstGeom>
          <a:noFill/>
        </p:spPr>
        <p:txBody>
          <a:bodyPr wrap="square" rtlCol="1">
            <a:spAutoFit/>
          </a:bodyPr>
          <a:lstStyle/>
          <a:p>
            <a:endParaRPr lang="he-IL" sz="1600" dirty="0"/>
          </a:p>
        </p:txBody>
      </p:sp>
      <p:grpSp>
        <p:nvGrpSpPr>
          <p:cNvPr id="8" name="קבוצה 7"/>
          <p:cNvGrpSpPr/>
          <p:nvPr/>
        </p:nvGrpSpPr>
        <p:grpSpPr>
          <a:xfrm>
            <a:off x="6412314" y="1152336"/>
            <a:ext cx="2388176" cy="2388176"/>
            <a:chOff x="6336939" y="1152336"/>
            <a:chExt cx="2388176" cy="2388176"/>
          </a:xfrm>
        </p:grpSpPr>
        <p:sp>
          <p:nvSpPr>
            <p:cNvPr id="45" name="אליפסה 44"/>
            <p:cNvSpPr/>
            <p:nvPr/>
          </p:nvSpPr>
          <p:spPr>
            <a:xfrm>
              <a:off x="6336939" y="1152336"/>
              <a:ext cx="2388176" cy="2388176"/>
            </a:xfrm>
            <a:prstGeom prst="ellipse">
              <a:avLst/>
            </a:prstGeom>
            <a:solidFill>
              <a:schemeClr val="bg1"/>
            </a:solidFill>
            <a:ln>
              <a:solidFill>
                <a:srgbClr val="1DB583"/>
              </a:solidFill>
            </a:ln>
            <a:effectLst>
              <a:outerShdw blurRad="266700" dist="127000" dir="2760000" sx="92000" sy="9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400"/>
            </a:p>
          </p:txBody>
        </p:sp>
        <p:grpSp>
          <p:nvGrpSpPr>
            <p:cNvPr id="3" name="קבוצה 2"/>
            <p:cNvGrpSpPr/>
            <p:nvPr/>
          </p:nvGrpSpPr>
          <p:grpSpPr>
            <a:xfrm>
              <a:off x="6397103" y="1366816"/>
              <a:ext cx="2267848" cy="2057149"/>
              <a:chOff x="3896359" y="2415649"/>
              <a:chExt cx="3178696" cy="2883371"/>
            </a:xfrm>
          </p:grpSpPr>
          <p:sp>
            <p:nvSpPr>
              <p:cNvPr id="10" name="כותרת 1">
                <a:hlinkClick r:id="" action="ppaction://noaction"/>
              </p:cNvPr>
              <p:cNvSpPr txBox="1">
                <a:spLocks/>
              </p:cNvSpPr>
              <p:nvPr/>
            </p:nvSpPr>
            <p:spPr>
              <a:xfrm>
                <a:off x="3896359" y="2415649"/>
                <a:ext cx="3178696" cy="671616"/>
              </a:xfrm>
              <a:prstGeom prst="rect">
                <a:avLst/>
              </a:prstGeom>
            </p:spPr>
            <p:txBody>
              <a:bodyPr lIns="0" tIns="0" rIns="0" bIns="0" anchor="t" anchorCtr="0">
                <a:noAutofit/>
              </a:bodyPr>
              <a:lstStyle>
                <a:lvl1pPr algn="r" defTabSz="914400" rtl="1" eaLnBrk="1" latinLnBrk="0" hangingPunct="1">
                  <a:spcBef>
                    <a:spcPct val="0"/>
                  </a:spcBef>
                  <a:buNone/>
                  <a:defRPr sz="3200" b="1" kern="1200">
                    <a:solidFill>
                      <a:srgbClr val="0086CD"/>
                    </a:solidFill>
                    <a:effectLst/>
                    <a:latin typeface="NarkissBlockMutagMF" pitchFamily="50" charset="-79"/>
                    <a:ea typeface="NarkissBlockMutagMF" pitchFamily="50" charset="-79"/>
                    <a:cs typeface="+mn-cs"/>
                  </a:defRPr>
                </a:lvl1pPr>
              </a:lstStyle>
              <a:p>
                <a:pPr algn="ctr"/>
                <a:r>
                  <a:rPr lang="he-IL" sz="1800" dirty="0" smtClean="0">
                    <a:solidFill>
                      <a:schemeClr val="accent1"/>
                    </a:solidFill>
                    <a:latin typeface="Calibri" panose="020F0502020204030204" pitchFamily="34" charset="0"/>
                    <a:cs typeface="Calibri" panose="020F0502020204030204" pitchFamily="34" charset="0"/>
                    <a:hlinkClick r:id="rId2" action="ppaction://hlinksldjump"/>
                  </a:rPr>
                  <a:t>סיום</a:t>
                </a:r>
              </a:p>
              <a:p>
                <a:pPr algn="ctr"/>
                <a:r>
                  <a:rPr lang="he-IL" sz="1800" dirty="0" smtClean="0">
                    <a:solidFill>
                      <a:schemeClr val="accent1"/>
                    </a:solidFill>
                    <a:latin typeface="Calibri" panose="020F0502020204030204" pitchFamily="34" charset="0"/>
                    <a:cs typeface="Calibri" panose="020F0502020204030204" pitchFamily="34" charset="0"/>
                    <a:hlinkClick r:id="rId2" action="ppaction://hlinksldjump"/>
                  </a:rPr>
                  <a:t>פריסה בתנופה</a:t>
                </a:r>
                <a:endParaRPr lang="he-IL" sz="1800" dirty="0">
                  <a:solidFill>
                    <a:schemeClr val="accent1"/>
                  </a:solidFill>
                  <a:latin typeface="Calibri" panose="020F0502020204030204" pitchFamily="34" charset="0"/>
                  <a:cs typeface="Calibri" panose="020F0502020204030204" pitchFamily="34" charset="0"/>
                </a:endParaRPr>
              </a:p>
            </p:txBody>
          </p:sp>
          <p:sp>
            <p:nvSpPr>
              <p:cNvPr id="11" name="TextBox 10"/>
              <p:cNvSpPr txBox="1"/>
              <p:nvPr/>
            </p:nvSpPr>
            <p:spPr>
              <a:xfrm>
                <a:off x="3995937" y="3357763"/>
                <a:ext cx="2952328" cy="1941257"/>
              </a:xfrm>
              <a:prstGeom prst="rect">
                <a:avLst/>
              </a:prstGeom>
              <a:noFill/>
            </p:spPr>
            <p:txBody>
              <a:bodyPr wrap="square" rtlCol="1">
                <a:spAutoFit/>
              </a:bodyPr>
              <a:lstStyle/>
              <a:p>
                <a:pPr algn="ctr">
                  <a:lnSpc>
                    <a:spcPct val="120000"/>
                  </a:lnSpc>
                </a:pPr>
                <a:r>
                  <a:rPr lang="he-IL" sz="1600" b="1" dirty="0" smtClean="0">
                    <a:solidFill>
                      <a:srgbClr val="3187C8"/>
                    </a:solidFill>
                    <a:latin typeface="Calibri" panose="020F0502020204030204" pitchFamily="34" charset="0"/>
                    <a:cs typeface="Calibri" panose="020F0502020204030204" pitchFamily="34" charset="0"/>
                  </a:rPr>
                  <a:t>פלילי</a:t>
                </a:r>
                <a:endParaRPr lang="he-IL" sz="1400" b="1" dirty="0" smtClean="0">
                  <a:solidFill>
                    <a:srgbClr val="3187C8"/>
                  </a:solidFill>
                  <a:latin typeface="Calibri" panose="020F0502020204030204" pitchFamily="34" charset="0"/>
                  <a:cs typeface="Calibri" panose="020F0502020204030204" pitchFamily="34" charset="0"/>
                </a:endParaRPr>
              </a:p>
              <a:p>
                <a:pPr marL="628650" lvl="1" indent="-171450">
                  <a:lnSpc>
                    <a:spcPct val="120000"/>
                  </a:lnSpc>
                  <a:buFont typeface="Arial" panose="020B0604020202020204" pitchFamily="34" charset="0"/>
                  <a:buChar char="•"/>
                </a:pPr>
                <a:r>
                  <a:rPr lang="he-IL" sz="1200" dirty="0" smtClean="0">
                    <a:latin typeface="Calibri" panose="020F0502020204030204" pitchFamily="34" charset="0"/>
                    <a:cs typeface="Calibri" panose="020F0502020204030204" pitchFamily="34" charset="0"/>
                  </a:rPr>
                  <a:t>מח"ש חקירות</a:t>
                </a:r>
                <a:endParaRPr lang="he-IL" sz="1050" dirty="0" smtClean="0">
                  <a:latin typeface="Calibri" panose="020F0502020204030204" pitchFamily="34" charset="0"/>
                  <a:cs typeface="Calibri" panose="020F0502020204030204" pitchFamily="34" charset="0"/>
                </a:endParaRPr>
              </a:p>
              <a:p>
                <a:pPr marL="628650" lvl="1" indent="-171450">
                  <a:lnSpc>
                    <a:spcPct val="120000"/>
                  </a:lnSpc>
                  <a:buFont typeface="Arial" panose="020B0604020202020204" pitchFamily="34" charset="0"/>
                  <a:buChar char="•"/>
                </a:pPr>
                <a:r>
                  <a:rPr lang="he-IL" sz="1200" dirty="0" err="1">
                    <a:latin typeface="Calibri" panose="020F0502020204030204" pitchFamily="34" charset="0"/>
                    <a:cs typeface="Calibri" panose="020F0502020204030204" pitchFamily="34" charset="0"/>
                  </a:rPr>
                  <a:t>עררים</a:t>
                </a:r>
                <a:r>
                  <a:rPr lang="he-IL" sz="1200" dirty="0">
                    <a:latin typeface="Calibri" panose="020F0502020204030204" pitchFamily="34" charset="0"/>
                    <a:cs typeface="Calibri" panose="020F0502020204030204" pitchFamily="34" charset="0"/>
                  </a:rPr>
                  <a:t>?</a:t>
                </a:r>
              </a:p>
              <a:p>
                <a:pPr algn="ctr">
                  <a:lnSpc>
                    <a:spcPct val="120000"/>
                  </a:lnSpc>
                </a:pPr>
                <a:r>
                  <a:rPr lang="he-IL" sz="1600" b="1" dirty="0" smtClean="0">
                    <a:solidFill>
                      <a:srgbClr val="3187C8"/>
                    </a:solidFill>
                    <a:latin typeface="Calibri" panose="020F0502020204030204" pitchFamily="34" charset="0"/>
                    <a:cs typeface="Calibri" panose="020F0502020204030204" pitchFamily="34" charset="0"/>
                  </a:rPr>
                  <a:t>אזרחי</a:t>
                </a:r>
                <a:endParaRPr lang="he-IL" sz="1100" b="1" i="1" dirty="0">
                  <a:solidFill>
                    <a:srgbClr val="3187C8"/>
                  </a:solidFill>
                  <a:latin typeface="Calibri" panose="020F0502020204030204" pitchFamily="34" charset="0"/>
                  <a:cs typeface="Calibri" panose="020F0502020204030204" pitchFamily="34" charset="0"/>
                </a:endParaRPr>
              </a:p>
              <a:p>
                <a:pPr marL="171450" indent="-171450" algn="ctr">
                  <a:lnSpc>
                    <a:spcPct val="120000"/>
                  </a:lnSpc>
                  <a:buFont typeface="Arial" panose="020B0604020202020204" pitchFamily="34" charset="0"/>
                  <a:buChar char="•"/>
                </a:pPr>
                <a:r>
                  <a:rPr lang="he-IL" sz="1200" dirty="0" err="1" smtClean="0">
                    <a:latin typeface="Calibri" panose="020F0502020204030204" pitchFamily="34" charset="0"/>
                    <a:cs typeface="Calibri" panose="020F0502020204030204" pitchFamily="34" charset="0"/>
                  </a:rPr>
                  <a:t>פמת"א</a:t>
                </a:r>
                <a:r>
                  <a:rPr lang="he-IL" sz="1200" dirty="0" smtClean="0">
                    <a:latin typeface="Calibri" panose="020F0502020204030204" pitchFamily="34" charset="0"/>
                    <a:cs typeface="Calibri" panose="020F0502020204030204" pitchFamily="34" charset="0"/>
                  </a:rPr>
                  <a:t>?</a:t>
                </a:r>
                <a:r>
                  <a:rPr lang="en-US" sz="1200" dirty="0" smtClean="0">
                    <a:latin typeface="Calibri" panose="020F0502020204030204" pitchFamily="34" charset="0"/>
                    <a:cs typeface="Calibri" panose="020F0502020204030204" pitchFamily="34" charset="0"/>
                  </a:rPr>
                  <a:t>	</a:t>
                </a:r>
                <a:endParaRPr lang="he-IL" sz="1200" dirty="0">
                  <a:latin typeface="Calibri" panose="020F0502020204030204" pitchFamily="34" charset="0"/>
                  <a:cs typeface="Calibri" panose="020F0502020204030204" pitchFamily="34" charset="0"/>
                </a:endParaRPr>
              </a:p>
            </p:txBody>
          </p:sp>
        </p:grpSp>
        <p:cxnSp>
          <p:nvCxnSpPr>
            <p:cNvPr id="7" name="מחבר ישר 6"/>
            <p:cNvCxnSpPr/>
            <p:nvPr/>
          </p:nvCxnSpPr>
          <p:spPr>
            <a:xfrm>
              <a:off x="6612803" y="2038970"/>
              <a:ext cx="1844666" cy="0"/>
            </a:xfrm>
            <a:prstGeom prst="line">
              <a:avLst/>
            </a:prstGeom>
            <a:ln w="28575">
              <a:solidFill>
                <a:srgbClr val="1DB583"/>
              </a:solidFill>
            </a:ln>
          </p:spPr>
          <p:style>
            <a:lnRef idx="1">
              <a:schemeClr val="accent1"/>
            </a:lnRef>
            <a:fillRef idx="0">
              <a:schemeClr val="accent1"/>
            </a:fillRef>
            <a:effectRef idx="0">
              <a:schemeClr val="accent1"/>
            </a:effectRef>
            <a:fontRef idx="minor">
              <a:schemeClr val="tx1"/>
            </a:fontRef>
          </p:style>
        </p:cxnSp>
      </p:grpSp>
      <p:grpSp>
        <p:nvGrpSpPr>
          <p:cNvPr id="47" name="קבוצה 46"/>
          <p:cNvGrpSpPr/>
          <p:nvPr/>
        </p:nvGrpSpPr>
        <p:grpSpPr>
          <a:xfrm>
            <a:off x="3419872" y="1152336"/>
            <a:ext cx="2388176" cy="2388176"/>
            <a:chOff x="6336939" y="1152336"/>
            <a:chExt cx="2388176" cy="2388176"/>
          </a:xfrm>
        </p:grpSpPr>
        <p:sp>
          <p:nvSpPr>
            <p:cNvPr id="48" name="אליפסה 47"/>
            <p:cNvSpPr/>
            <p:nvPr/>
          </p:nvSpPr>
          <p:spPr>
            <a:xfrm>
              <a:off x="6336939" y="1152336"/>
              <a:ext cx="2388176" cy="2388176"/>
            </a:xfrm>
            <a:prstGeom prst="ellipse">
              <a:avLst/>
            </a:prstGeom>
            <a:solidFill>
              <a:schemeClr val="bg1"/>
            </a:solidFill>
            <a:ln>
              <a:solidFill>
                <a:srgbClr val="1DB583"/>
              </a:solidFill>
            </a:ln>
            <a:effectLst>
              <a:outerShdw blurRad="266700" dist="127000" dir="2760000" sx="92000" sy="9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400"/>
            </a:p>
          </p:txBody>
        </p:sp>
        <p:grpSp>
          <p:nvGrpSpPr>
            <p:cNvPr id="49" name="קבוצה 48"/>
            <p:cNvGrpSpPr/>
            <p:nvPr/>
          </p:nvGrpSpPr>
          <p:grpSpPr>
            <a:xfrm>
              <a:off x="6397103" y="1366817"/>
              <a:ext cx="2267848" cy="1537409"/>
              <a:chOff x="3896359" y="2415649"/>
              <a:chExt cx="3178696" cy="2154884"/>
            </a:xfrm>
          </p:grpSpPr>
          <p:sp>
            <p:nvSpPr>
              <p:cNvPr id="51" name="כותרת 1">
                <a:hlinkClick r:id="rId3" action="ppaction://hlinksldjump"/>
              </p:cNvPr>
              <p:cNvSpPr txBox="1">
                <a:spLocks/>
              </p:cNvSpPr>
              <p:nvPr/>
            </p:nvSpPr>
            <p:spPr>
              <a:xfrm>
                <a:off x="3896359" y="2415649"/>
                <a:ext cx="3178696" cy="671616"/>
              </a:xfrm>
              <a:prstGeom prst="rect">
                <a:avLst/>
              </a:prstGeom>
            </p:spPr>
            <p:txBody>
              <a:bodyPr lIns="0" tIns="0" rIns="0" bIns="0" anchor="t" anchorCtr="0">
                <a:noAutofit/>
              </a:bodyPr>
              <a:lstStyle>
                <a:lvl1pPr algn="r" defTabSz="914400" rtl="1" eaLnBrk="1" latinLnBrk="0" hangingPunct="1">
                  <a:spcBef>
                    <a:spcPct val="0"/>
                  </a:spcBef>
                  <a:buNone/>
                  <a:defRPr sz="3200" b="1" kern="1200">
                    <a:solidFill>
                      <a:srgbClr val="0086CD"/>
                    </a:solidFill>
                    <a:effectLst/>
                    <a:latin typeface="NarkissBlockMutagMF" pitchFamily="50" charset="-79"/>
                    <a:ea typeface="NarkissBlockMutagMF" pitchFamily="50" charset="-79"/>
                    <a:cs typeface="+mn-cs"/>
                  </a:defRPr>
                </a:lvl1pPr>
              </a:lstStyle>
              <a:p>
                <a:pPr algn="ctr"/>
                <a:r>
                  <a:rPr lang="he-IL" sz="1800" dirty="0">
                    <a:solidFill>
                      <a:schemeClr val="accent1"/>
                    </a:solidFill>
                    <a:latin typeface="Calibri" panose="020F0502020204030204" pitchFamily="34" charset="0"/>
                    <a:cs typeface="Calibri" panose="020F0502020204030204" pitchFamily="34" charset="0"/>
                    <a:hlinkClick r:id="rId3" action="ppaction://hlinksldjump"/>
                  </a:rPr>
                  <a:t>שיפור</a:t>
                </a:r>
              </a:p>
              <a:p>
                <a:pPr algn="ctr"/>
                <a:r>
                  <a:rPr lang="he-IL" sz="1800" dirty="0">
                    <a:solidFill>
                      <a:schemeClr val="accent1"/>
                    </a:solidFill>
                    <a:latin typeface="Calibri" panose="020F0502020204030204" pitchFamily="34" charset="0"/>
                    <a:cs typeface="Calibri" panose="020F0502020204030204" pitchFamily="34" charset="0"/>
                    <a:hlinkClick r:id="rId3" action="ppaction://hlinksldjump"/>
                  </a:rPr>
                  <a:t>תנופ"ה לפרקליט</a:t>
                </a:r>
                <a:endParaRPr lang="he-IL" sz="1800" dirty="0">
                  <a:solidFill>
                    <a:schemeClr val="accent1"/>
                  </a:solidFill>
                  <a:latin typeface="Calibri" panose="020F0502020204030204" pitchFamily="34" charset="0"/>
                  <a:cs typeface="Calibri" panose="020F0502020204030204" pitchFamily="34" charset="0"/>
                </a:endParaRPr>
              </a:p>
            </p:txBody>
          </p:sp>
          <p:sp>
            <p:nvSpPr>
              <p:cNvPr id="52" name="TextBox 51"/>
              <p:cNvSpPr txBox="1"/>
              <p:nvPr/>
            </p:nvSpPr>
            <p:spPr>
              <a:xfrm>
                <a:off x="3995937" y="3509314"/>
                <a:ext cx="2952328" cy="1061219"/>
              </a:xfrm>
              <a:prstGeom prst="rect">
                <a:avLst/>
              </a:prstGeom>
              <a:noFill/>
            </p:spPr>
            <p:txBody>
              <a:bodyPr wrap="square" rtlCol="1">
                <a:spAutoFit/>
              </a:bodyPr>
              <a:lstStyle/>
              <a:p>
                <a:pPr marL="171450" indent="-171450">
                  <a:lnSpc>
                    <a:spcPct val="120000"/>
                  </a:lnSpc>
                  <a:buFont typeface="Arial" panose="020B0604020202020204" pitchFamily="34" charset="0"/>
                  <a:buChar char="•"/>
                </a:pPr>
                <a:r>
                  <a:rPr lang="he-IL" sz="1200" dirty="0">
                    <a:latin typeface="Calibri" panose="020F0502020204030204" pitchFamily="34" charset="0"/>
                    <a:cs typeface="Calibri" panose="020F0502020204030204" pitchFamily="34" charset="0"/>
                  </a:rPr>
                  <a:t>ניהול מסמכים בתנופ"ה</a:t>
                </a:r>
              </a:p>
              <a:p>
                <a:pPr marL="171450" indent="-171450">
                  <a:lnSpc>
                    <a:spcPct val="120000"/>
                  </a:lnSpc>
                  <a:buFont typeface="Arial" panose="020B0604020202020204" pitchFamily="34" charset="0"/>
                  <a:buChar char="•"/>
                </a:pPr>
                <a:r>
                  <a:rPr lang="he-IL" sz="1200" dirty="0">
                    <a:latin typeface="Calibri" panose="020F0502020204030204" pitchFamily="34" charset="0"/>
                    <a:cs typeface="Calibri" panose="020F0502020204030204" pitchFamily="34" charset="0"/>
                  </a:rPr>
                  <a:t>מסכים לפרקליט</a:t>
                </a:r>
              </a:p>
              <a:p>
                <a:pPr marL="171450" indent="-171450">
                  <a:lnSpc>
                    <a:spcPct val="120000"/>
                  </a:lnSpc>
                  <a:buFont typeface="Arial" panose="020B0604020202020204" pitchFamily="34" charset="0"/>
                  <a:buChar char="•"/>
                </a:pPr>
                <a:r>
                  <a:rPr lang="he-IL" sz="1200" dirty="0">
                    <a:latin typeface="Calibri" panose="020F0502020204030204" pitchFamily="34" charset="0"/>
                    <a:cs typeface="Calibri" panose="020F0502020204030204" pitchFamily="34" charset="0"/>
                  </a:rPr>
                  <a:t>מימוש תקנות סד"א  </a:t>
                </a:r>
                <a:r>
                  <a:rPr lang="he-IL" sz="1200" dirty="0" smtClean="0">
                    <a:latin typeface="Calibri" panose="020F0502020204030204" pitchFamily="34" charset="0"/>
                    <a:cs typeface="Calibri" panose="020F0502020204030204" pitchFamily="34" charset="0"/>
                  </a:rPr>
                  <a:t>בתנופ"ה</a:t>
                </a:r>
                <a:endParaRPr lang="he-IL" sz="1200" dirty="0">
                  <a:latin typeface="Calibri" panose="020F0502020204030204" pitchFamily="34" charset="0"/>
                  <a:cs typeface="Calibri" panose="020F0502020204030204" pitchFamily="34" charset="0"/>
                </a:endParaRPr>
              </a:p>
            </p:txBody>
          </p:sp>
        </p:grpSp>
        <p:cxnSp>
          <p:nvCxnSpPr>
            <p:cNvPr id="50" name="מחבר ישר 49"/>
            <p:cNvCxnSpPr/>
            <p:nvPr/>
          </p:nvCxnSpPr>
          <p:spPr>
            <a:xfrm>
              <a:off x="6612803" y="2038970"/>
              <a:ext cx="1844666" cy="0"/>
            </a:xfrm>
            <a:prstGeom prst="line">
              <a:avLst/>
            </a:prstGeom>
            <a:ln w="28575">
              <a:solidFill>
                <a:srgbClr val="1DB583"/>
              </a:solidFill>
            </a:ln>
          </p:spPr>
          <p:style>
            <a:lnRef idx="1">
              <a:schemeClr val="accent1"/>
            </a:lnRef>
            <a:fillRef idx="0">
              <a:schemeClr val="accent1"/>
            </a:fillRef>
            <a:effectRef idx="0">
              <a:schemeClr val="accent1"/>
            </a:effectRef>
            <a:fontRef idx="minor">
              <a:schemeClr val="tx1"/>
            </a:fontRef>
          </p:style>
        </p:cxnSp>
      </p:grpSp>
      <p:grpSp>
        <p:nvGrpSpPr>
          <p:cNvPr id="59" name="קבוצה 58"/>
          <p:cNvGrpSpPr/>
          <p:nvPr/>
        </p:nvGrpSpPr>
        <p:grpSpPr>
          <a:xfrm>
            <a:off x="6412314" y="3933056"/>
            <a:ext cx="2388176" cy="2388176"/>
            <a:chOff x="6336939" y="1152336"/>
            <a:chExt cx="2388176" cy="2388176"/>
          </a:xfrm>
        </p:grpSpPr>
        <p:sp>
          <p:nvSpPr>
            <p:cNvPr id="60" name="אליפסה 59"/>
            <p:cNvSpPr/>
            <p:nvPr/>
          </p:nvSpPr>
          <p:spPr>
            <a:xfrm>
              <a:off x="6336939" y="1152336"/>
              <a:ext cx="2388176" cy="2388176"/>
            </a:xfrm>
            <a:prstGeom prst="ellipse">
              <a:avLst/>
            </a:prstGeom>
            <a:solidFill>
              <a:schemeClr val="bg1"/>
            </a:solidFill>
            <a:ln>
              <a:solidFill>
                <a:srgbClr val="1DB583"/>
              </a:solidFill>
            </a:ln>
            <a:effectLst>
              <a:outerShdw blurRad="266700" dist="127000" dir="2760000" sx="92000" sy="9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400"/>
            </a:p>
          </p:txBody>
        </p:sp>
        <p:grpSp>
          <p:nvGrpSpPr>
            <p:cNvPr id="61" name="קבוצה 60"/>
            <p:cNvGrpSpPr/>
            <p:nvPr/>
          </p:nvGrpSpPr>
          <p:grpSpPr>
            <a:xfrm>
              <a:off x="6397103" y="1366817"/>
              <a:ext cx="2267848" cy="1522662"/>
              <a:chOff x="3896359" y="2415649"/>
              <a:chExt cx="3178696" cy="2134214"/>
            </a:xfrm>
          </p:grpSpPr>
          <p:sp>
            <p:nvSpPr>
              <p:cNvPr id="63" name="כותרת 1">
                <a:hlinkClick r:id="rId4" action="ppaction://hlinksldjump"/>
              </p:cNvPr>
              <p:cNvSpPr txBox="1">
                <a:spLocks/>
              </p:cNvSpPr>
              <p:nvPr/>
            </p:nvSpPr>
            <p:spPr>
              <a:xfrm>
                <a:off x="3896359" y="2415649"/>
                <a:ext cx="3178696" cy="671616"/>
              </a:xfrm>
              <a:prstGeom prst="rect">
                <a:avLst/>
              </a:prstGeom>
            </p:spPr>
            <p:txBody>
              <a:bodyPr lIns="0" tIns="0" rIns="0" bIns="0" anchor="t" anchorCtr="0">
                <a:noAutofit/>
              </a:bodyPr>
              <a:lstStyle>
                <a:lvl1pPr algn="r" defTabSz="914400" rtl="1" eaLnBrk="1" latinLnBrk="0" hangingPunct="1">
                  <a:spcBef>
                    <a:spcPct val="0"/>
                  </a:spcBef>
                  <a:buNone/>
                  <a:defRPr sz="3200" b="1" kern="1200">
                    <a:solidFill>
                      <a:srgbClr val="0086CD"/>
                    </a:solidFill>
                    <a:effectLst/>
                    <a:latin typeface="NarkissBlockMutagMF" pitchFamily="50" charset="-79"/>
                    <a:ea typeface="NarkissBlockMutagMF" pitchFamily="50" charset="-79"/>
                    <a:cs typeface="+mn-cs"/>
                  </a:defRPr>
                </a:lvl1pPr>
              </a:lstStyle>
              <a:p>
                <a:pPr algn="ctr"/>
                <a:r>
                  <a:rPr lang="he-IL" sz="1800" dirty="0" smtClean="0">
                    <a:solidFill>
                      <a:schemeClr val="accent1"/>
                    </a:solidFill>
                    <a:latin typeface="Calibri" panose="020F0502020204030204" pitchFamily="34" charset="0"/>
                    <a:cs typeface="Calibri" panose="020F0502020204030204" pitchFamily="34" charset="0"/>
                    <a:hlinkClick r:id="rId4" action="ppaction://hlinksldjump"/>
                  </a:rPr>
                  <a:t>תיק</a:t>
                </a:r>
              </a:p>
              <a:p>
                <a:pPr algn="ctr"/>
                <a:r>
                  <a:rPr lang="he-IL" sz="1800" dirty="0" smtClean="0">
                    <a:solidFill>
                      <a:schemeClr val="accent1"/>
                    </a:solidFill>
                    <a:latin typeface="Calibri" panose="020F0502020204030204" pitchFamily="34" charset="0"/>
                    <a:cs typeface="Calibri" panose="020F0502020204030204" pitchFamily="34" charset="0"/>
                    <a:hlinkClick r:id="rId4" action="ppaction://hlinksldjump"/>
                  </a:rPr>
                  <a:t>דיגיטלי </a:t>
                </a:r>
                <a:r>
                  <a:rPr lang="he-IL" sz="1800" dirty="0">
                    <a:solidFill>
                      <a:schemeClr val="accent1"/>
                    </a:solidFill>
                    <a:latin typeface="Calibri" panose="020F0502020204030204" pitchFamily="34" charset="0"/>
                    <a:cs typeface="Calibri" panose="020F0502020204030204" pitchFamily="34" charset="0"/>
                    <a:hlinkClick r:id="rId4" action="ppaction://hlinksldjump"/>
                  </a:rPr>
                  <a:t>מלא</a:t>
                </a:r>
                <a:endParaRPr lang="he-IL" sz="1800" dirty="0">
                  <a:solidFill>
                    <a:schemeClr val="accent1"/>
                  </a:solidFill>
                  <a:latin typeface="Calibri" panose="020F0502020204030204" pitchFamily="34" charset="0"/>
                  <a:cs typeface="Calibri" panose="020F0502020204030204" pitchFamily="34" charset="0"/>
                </a:endParaRPr>
              </a:p>
            </p:txBody>
          </p:sp>
          <p:sp>
            <p:nvSpPr>
              <p:cNvPr id="64" name="TextBox 63"/>
              <p:cNvSpPr txBox="1"/>
              <p:nvPr/>
            </p:nvSpPr>
            <p:spPr>
              <a:xfrm>
                <a:off x="3995937" y="3509314"/>
                <a:ext cx="2952328" cy="1040549"/>
              </a:xfrm>
              <a:prstGeom prst="rect">
                <a:avLst/>
              </a:prstGeom>
              <a:noFill/>
            </p:spPr>
            <p:txBody>
              <a:bodyPr wrap="square" rtlCol="1">
                <a:spAutoFit/>
              </a:bodyPr>
              <a:lstStyle/>
              <a:p>
                <a:pPr marL="171450" indent="-171450">
                  <a:lnSpc>
                    <a:spcPct val="120000"/>
                  </a:lnSpc>
                  <a:buFont typeface="Arial" panose="020B0604020202020204" pitchFamily="34" charset="0"/>
                  <a:buChar char="•"/>
                </a:pPr>
                <a:r>
                  <a:rPr lang="he-IL" sz="1200" dirty="0" smtClean="0">
                    <a:latin typeface="Calibri" panose="020F0502020204030204" pitchFamily="34" charset="0"/>
                    <a:cs typeface="Calibri" panose="020F0502020204030204" pitchFamily="34" charset="0"/>
                  </a:rPr>
                  <a:t>קידום ממשקים</a:t>
                </a:r>
                <a:endParaRPr lang="he-IL" sz="1200" dirty="0">
                  <a:latin typeface="Calibri" panose="020F0502020204030204" pitchFamily="34" charset="0"/>
                  <a:cs typeface="Calibri" panose="020F0502020204030204" pitchFamily="34" charset="0"/>
                </a:endParaRPr>
              </a:p>
              <a:p>
                <a:pPr marL="171450" indent="-171450">
                  <a:lnSpc>
                    <a:spcPct val="120000"/>
                  </a:lnSpc>
                  <a:buFont typeface="Arial" panose="020B0604020202020204" pitchFamily="34" charset="0"/>
                  <a:buChar char="•"/>
                </a:pPr>
                <a:r>
                  <a:rPr lang="he-IL" sz="1200" dirty="0">
                    <a:latin typeface="Calibri" panose="020F0502020204030204" pitchFamily="34" charset="0"/>
                    <a:cs typeface="Calibri" panose="020F0502020204030204" pitchFamily="34" charset="0"/>
                  </a:rPr>
                  <a:t>אתרים להעברה וקבלת חומרים</a:t>
                </a:r>
              </a:p>
              <a:p>
                <a:pPr marL="171450" indent="-171450">
                  <a:lnSpc>
                    <a:spcPct val="120000"/>
                  </a:lnSpc>
                  <a:buFont typeface="Arial" panose="020B0604020202020204" pitchFamily="34" charset="0"/>
                  <a:buChar char="•"/>
                </a:pPr>
                <a:r>
                  <a:rPr lang="he-IL" sz="1200" dirty="0">
                    <a:latin typeface="Calibri" panose="020F0502020204030204" pitchFamily="34" charset="0"/>
                    <a:cs typeface="Calibri" panose="020F0502020204030204" pitchFamily="34" charset="0"/>
                  </a:rPr>
                  <a:t>תמיכה בעבודה בתיק דיגיטלי</a:t>
                </a:r>
              </a:p>
            </p:txBody>
          </p:sp>
        </p:grpSp>
        <p:cxnSp>
          <p:nvCxnSpPr>
            <p:cNvPr id="62" name="מחבר ישר 61"/>
            <p:cNvCxnSpPr/>
            <p:nvPr/>
          </p:nvCxnSpPr>
          <p:spPr>
            <a:xfrm>
              <a:off x="6612803" y="2038970"/>
              <a:ext cx="1844666" cy="0"/>
            </a:xfrm>
            <a:prstGeom prst="line">
              <a:avLst/>
            </a:prstGeom>
            <a:ln w="28575">
              <a:solidFill>
                <a:srgbClr val="1DB583"/>
              </a:solidFill>
            </a:ln>
          </p:spPr>
          <p:style>
            <a:lnRef idx="1">
              <a:schemeClr val="accent1"/>
            </a:lnRef>
            <a:fillRef idx="0">
              <a:schemeClr val="accent1"/>
            </a:fillRef>
            <a:effectRef idx="0">
              <a:schemeClr val="accent1"/>
            </a:effectRef>
            <a:fontRef idx="minor">
              <a:schemeClr val="tx1"/>
            </a:fontRef>
          </p:style>
        </p:cxnSp>
      </p:grpSp>
      <p:grpSp>
        <p:nvGrpSpPr>
          <p:cNvPr id="65" name="קבוצה 64"/>
          <p:cNvGrpSpPr/>
          <p:nvPr/>
        </p:nvGrpSpPr>
        <p:grpSpPr>
          <a:xfrm>
            <a:off x="481271" y="1152336"/>
            <a:ext cx="2388176" cy="2388176"/>
            <a:chOff x="6336939" y="1152336"/>
            <a:chExt cx="2388176" cy="2388176"/>
          </a:xfrm>
        </p:grpSpPr>
        <p:sp>
          <p:nvSpPr>
            <p:cNvPr id="66" name="אליפסה 65"/>
            <p:cNvSpPr/>
            <p:nvPr/>
          </p:nvSpPr>
          <p:spPr>
            <a:xfrm>
              <a:off x="6336939" y="1152336"/>
              <a:ext cx="2388176" cy="2388176"/>
            </a:xfrm>
            <a:prstGeom prst="ellipse">
              <a:avLst/>
            </a:prstGeom>
            <a:solidFill>
              <a:schemeClr val="bg1"/>
            </a:solidFill>
            <a:ln>
              <a:solidFill>
                <a:srgbClr val="1DB583"/>
              </a:solidFill>
            </a:ln>
            <a:effectLst>
              <a:outerShdw blurRad="266700" dist="127000" dir="2760000" sx="92000" sy="9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400"/>
            </a:p>
          </p:txBody>
        </p:sp>
        <p:grpSp>
          <p:nvGrpSpPr>
            <p:cNvPr id="67" name="קבוצה 66"/>
            <p:cNvGrpSpPr/>
            <p:nvPr/>
          </p:nvGrpSpPr>
          <p:grpSpPr>
            <a:xfrm>
              <a:off x="6397103" y="1366817"/>
              <a:ext cx="2267848" cy="1744261"/>
              <a:chOff x="3896359" y="2415649"/>
              <a:chExt cx="3178696" cy="2444814"/>
            </a:xfrm>
          </p:grpSpPr>
          <p:sp>
            <p:nvSpPr>
              <p:cNvPr id="69" name="כותרת 1">
                <a:hlinkClick r:id="rId5" action="ppaction://hlinksldjump"/>
              </p:cNvPr>
              <p:cNvSpPr txBox="1">
                <a:spLocks/>
              </p:cNvSpPr>
              <p:nvPr/>
            </p:nvSpPr>
            <p:spPr>
              <a:xfrm>
                <a:off x="3896359" y="2415649"/>
                <a:ext cx="3178696" cy="671616"/>
              </a:xfrm>
              <a:prstGeom prst="rect">
                <a:avLst/>
              </a:prstGeom>
            </p:spPr>
            <p:txBody>
              <a:bodyPr lIns="0" tIns="0" rIns="0" bIns="0" anchor="t" anchorCtr="0">
                <a:noAutofit/>
              </a:bodyPr>
              <a:lstStyle>
                <a:lvl1pPr algn="r" defTabSz="914400" rtl="1" eaLnBrk="1" latinLnBrk="0" hangingPunct="1">
                  <a:spcBef>
                    <a:spcPct val="0"/>
                  </a:spcBef>
                  <a:buNone/>
                  <a:defRPr sz="3200" b="1" kern="1200">
                    <a:solidFill>
                      <a:srgbClr val="0086CD"/>
                    </a:solidFill>
                    <a:effectLst/>
                    <a:latin typeface="NarkissBlockMutagMF" pitchFamily="50" charset="-79"/>
                    <a:ea typeface="NarkissBlockMutagMF" pitchFamily="50" charset="-79"/>
                    <a:cs typeface="+mn-cs"/>
                  </a:defRPr>
                </a:lvl1pPr>
              </a:lstStyle>
              <a:p>
                <a:pPr algn="ctr"/>
                <a:r>
                  <a:rPr lang="he-IL" sz="1800" dirty="0">
                    <a:solidFill>
                      <a:schemeClr val="accent1"/>
                    </a:solidFill>
                    <a:latin typeface="Calibri" panose="020F0502020204030204" pitchFamily="34" charset="0"/>
                    <a:cs typeface="Calibri" panose="020F0502020204030204" pitchFamily="34" charset="0"/>
                    <a:hlinkClick r:id="rId5" action="ppaction://hlinksldjump"/>
                  </a:rPr>
                  <a:t>שיפור</a:t>
                </a:r>
              </a:p>
              <a:p>
                <a:pPr algn="ctr"/>
                <a:r>
                  <a:rPr lang="he-IL" sz="1800" dirty="0">
                    <a:solidFill>
                      <a:schemeClr val="accent1"/>
                    </a:solidFill>
                    <a:latin typeface="Calibri" panose="020F0502020204030204" pitchFamily="34" charset="0"/>
                    <a:cs typeface="Calibri" panose="020F0502020204030204" pitchFamily="34" charset="0"/>
                    <a:hlinkClick r:id="rId5" action="ppaction://hlinksldjump"/>
                  </a:rPr>
                  <a:t>תנופ"ה למזכירות</a:t>
                </a:r>
                <a:endParaRPr lang="he-IL" sz="1800" dirty="0">
                  <a:solidFill>
                    <a:schemeClr val="accent1"/>
                  </a:solidFill>
                  <a:latin typeface="Calibri" panose="020F0502020204030204" pitchFamily="34" charset="0"/>
                  <a:cs typeface="Calibri" panose="020F0502020204030204" pitchFamily="34" charset="0"/>
                </a:endParaRPr>
              </a:p>
            </p:txBody>
          </p:sp>
          <p:sp>
            <p:nvSpPr>
              <p:cNvPr id="70" name="TextBox 69"/>
              <p:cNvSpPr txBox="1"/>
              <p:nvPr/>
            </p:nvSpPr>
            <p:spPr>
              <a:xfrm>
                <a:off x="3995937" y="3509314"/>
                <a:ext cx="2952328" cy="1351149"/>
              </a:xfrm>
              <a:prstGeom prst="rect">
                <a:avLst/>
              </a:prstGeom>
              <a:noFill/>
            </p:spPr>
            <p:txBody>
              <a:bodyPr wrap="square" rtlCol="1">
                <a:spAutoFit/>
              </a:bodyPr>
              <a:lstStyle/>
              <a:p>
                <a:pPr marL="171450" indent="-171450">
                  <a:lnSpc>
                    <a:spcPct val="120000"/>
                  </a:lnSpc>
                  <a:buFont typeface="Arial" panose="020B0604020202020204" pitchFamily="34" charset="0"/>
                  <a:buChar char="•"/>
                </a:pPr>
                <a:r>
                  <a:rPr lang="he-IL" sz="1200" dirty="0">
                    <a:latin typeface="Calibri" panose="020F0502020204030204" pitchFamily="34" charset="0"/>
                    <a:cs typeface="Calibri" panose="020F0502020204030204" pitchFamily="34" charset="0"/>
                  </a:rPr>
                  <a:t>שיפור </a:t>
                </a:r>
                <a:r>
                  <a:rPr lang="en-US" sz="1200" dirty="0">
                    <a:latin typeface="Calibri" panose="020F0502020204030204" pitchFamily="34" charset="0"/>
                    <a:cs typeface="Calibri" panose="020F0502020204030204" pitchFamily="34" charset="0"/>
                  </a:rPr>
                  <a:t>UI</a:t>
                </a:r>
                <a:endParaRPr lang="he-IL" sz="1200" dirty="0">
                  <a:latin typeface="Calibri" panose="020F0502020204030204" pitchFamily="34" charset="0"/>
                  <a:cs typeface="Calibri" panose="020F0502020204030204" pitchFamily="34" charset="0"/>
                </a:endParaRPr>
              </a:p>
              <a:p>
                <a:pPr marL="171450" indent="-171450">
                  <a:lnSpc>
                    <a:spcPct val="120000"/>
                  </a:lnSpc>
                  <a:buFont typeface="Arial" panose="020B0604020202020204" pitchFamily="34" charset="0"/>
                  <a:buChar char="•"/>
                </a:pPr>
                <a:r>
                  <a:rPr lang="he-IL" sz="1200" dirty="0">
                    <a:latin typeface="Calibri" panose="020F0502020204030204" pitchFamily="34" charset="0"/>
                    <a:cs typeface="Calibri" panose="020F0502020204030204" pitchFamily="34" charset="0"/>
                  </a:rPr>
                  <a:t>נוהל עבודה אחיד</a:t>
                </a:r>
              </a:p>
              <a:p>
                <a:pPr marL="171450" indent="-171450">
                  <a:lnSpc>
                    <a:spcPct val="120000"/>
                  </a:lnSpc>
                  <a:buFont typeface="Arial" panose="020B0604020202020204" pitchFamily="34" charset="0"/>
                  <a:buChar char="•"/>
                </a:pPr>
                <a:r>
                  <a:rPr lang="he-IL" sz="1200" dirty="0">
                    <a:latin typeface="Calibri" panose="020F0502020204030204" pitchFamily="34" charset="0"/>
                    <a:cs typeface="Calibri" panose="020F0502020204030204" pitchFamily="34" charset="0"/>
                  </a:rPr>
                  <a:t>ממשקים</a:t>
                </a:r>
              </a:p>
              <a:p>
                <a:pPr marL="171450" indent="-171450">
                  <a:lnSpc>
                    <a:spcPct val="120000"/>
                  </a:lnSpc>
                  <a:buFont typeface="Arial" panose="020B0604020202020204" pitchFamily="34" charset="0"/>
                  <a:buChar char="•"/>
                </a:pPr>
                <a:r>
                  <a:rPr lang="he-IL" sz="1200" dirty="0">
                    <a:latin typeface="Calibri" panose="020F0502020204030204" pitchFamily="34" charset="0"/>
                    <a:cs typeface="Calibri" panose="020F0502020204030204" pitchFamily="34" charset="0"/>
                  </a:rPr>
                  <a:t>אוטומציה</a:t>
                </a:r>
                <a:endParaRPr lang="he-IL" sz="500" dirty="0">
                  <a:latin typeface="Calibri" panose="020F0502020204030204" pitchFamily="34" charset="0"/>
                  <a:cs typeface="Calibri" panose="020F0502020204030204" pitchFamily="34" charset="0"/>
                </a:endParaRPr>
              </a:p>
            </p:txBody>
          </p:sp>
        </p:grpSp>
        <p:cxnSp>
          <p:nvCxnSpPr>
            <p:cNvPr id="68" name="מחבר ישר 67"/>
            <p:cNvCxnSpPr/>
            <p:nvPr/>
          </p:nvCxnSpPr>
          <p:spPr>
            <a:xfrm>
              <a:off x="6612803" y="2038970"/>
              <a:ext cx="1844666" cy="0"/>
            </a:xfrm>
            <a:prstGeom prst="line">
              <a:avLst/>
            </a:prstGeom>
            <a:ln w="28575">
              <a:solidFill>
                <a:srgbClr val="1DB583"/>
              </a:solidFill>
            </a:ln>
          </p:spPr>
          <p:style>
            <a:lnRef idx="1">
              <a:schemeClr val="accent1"/>
            </a:lnRef>
            <a:fillRef idx="0">
              <a:schemeClr val="accent1"/>
            </a:fillRef>
            <a:effectRef idx="0">
              <a:schemeClr val="accent1"/>
            </a:effectRef>
            <a:fontRef idx="minor">
              <a:schemeClr val="tx1"/>
            </a:fontRef>
          </p:style>
        </p:cxnSp>
      </p:grpSp>
      <p:grpSp>
        <p:nvGrpSpPr>
          <p:cNvPr id="71" name="קבוצה 70"/>
          <p:cNvGrpSpPr/>
          <p:nvPr/>
        </p:nvGrpSpPr>
        <p:grpSpPr>
          <a:xfrm>
            <a:off x="3419872" y="3933056"/>
            <a:ext cx="2388176" cy="2388176"/>
            <a:chOff x="6336939" y="1152336"/>
            <a:chExt cx="2388176" cy="2388176"/>
          </a:xfrm>
        </p:grpSpPr>
        <p:sp>
          <p:nvSpPr>
            <p:cNvPr id="72" name="אליפסה 71"/>
            <p:cNvSpPr/>
            <p:nvPr/>
          </p:nvSpPr>
          <p:spPr>
            <a:xfrm>
              <a:off x="6336939" y="1152336"/>
              <a:ext cx="2388176" cy="2388176"/>
            </a:xfrm>
            <a:prstGeom prst="ellipse">
              <a:avLst/>
            </a:prstGeom>
            <a:solidFill>
              <a:schemeClr val="bg1"/>
            </a:solidFill>
            <a:ln>
              <a:solidFill>
                <a:srgbClr val="1DB583"/>
              </a:solidFill>
            </a:ln>
            <a:effectLst>
              <a:outerShdw blurRad="266700" dist="127000" dir="2760000" sx="92000" sy="9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400"/>
            </a:p>
          </p:txBody>
        </p:sp>
        <p:grpSp>
          <p:nvGrpSpPr>
            <p:cNvPr id="73" name="קבוצה 72"/>
            <p:cNvGrpSpPr/>
            <p:nvPr/>
          </p:nvGrpSpPr>
          <p:grpSpPr>
            <a:xfrm>
              <a:off x="6397103" y="1417183"/>
              <a:ext cx="2267848" cy="1708642"/>
              <a:chOff x="3896359" y="2486242"/>
              <a:chExt cx="3178696" cy="2394889"/>
            </a:xfrm>
          </p:grpSpPr>
          <p:sp>
            <p:nvSpPr>
              <p:cNvPr id="75" name="כותרת 1">
                <a:hlinkClick r:id="rId6" action="ppaction://hlinksldjump"/>
              </p:cNvPr>
              <p:cNvSpPr txBox="1">
                <a:spLocks/>
              </p:cNvSpPr>
              <p:nvPr/>
            </p:nvSpPr>
            <p:spPr>
              <a:xfrm>
                <a:off x="3896359" y="2486242"/>
                <a:ext cx="3178696" cy="671616"/>
              </a:xfrm>
              <a:prstGeom prst="rect">
                <a:avLst/>
              </a:prstGeom>
            </p:spPr>
            <p:txBody>
              <a:bodyPr lIns="0" tIns="0" rIns="0" bIns="0" anchor="t" anchorCtr="0">
                <a:noAutofit/>
              </a:bodyPr>
              <a:lstStyle>
                <a:lvl1pPr algn="r" defTabSz="914400" rtl="1" eaLnBrk="1" latinLnBrk="0" hangingPunct="1">
                  <a:spcBef>
                    <a:spcPct val="0"/>
                  </a:spcBef>
                  <a:buNone/>
                  <a:defRPr sz="3200" b="1" kern="1200">
                    <a:solidFill>
                      <a:srgbClr val="0086CD"/>
                    </a:solidFill>
                    <a:effectLst/>
                    <a:latin typeface="NarkissBlockMutagMF" pitchFamily="50" charset="-79"/>
                    <a:ea typeface="NarkissBlockMutagMF" pitchFamily="50" charset="-79"/>
                    <a:cs typeface="+mn-cs"/>
                  </a:defRPr>
                </a:lvl1pPr>
              </a:lstStyle>
              <a:p>
                <a:pPr algn="ctr"/>
                <a:r>
                  <a:rPr lang="he-IL" sz="1400" dirty="0" smtClean="0">
                    <a:solidFill>
                      <a:schemeClr val="accent1"/>
                    </a:solidFill>
                    <a:latin typeface="Calibri" panose="020F0502020204030204" pitchFamily="34" charset="0"/>
                    <a:cs typeface="Calibri" panose="020F0502020204030204" pitchFamily="34" charset="0"/>
                    <a:hlinkClick r:id="rId6" action="ppaction://hlinksldjump"/>
                  </a:rPr>
                  <a:t>עוזר דיגיטלי</a:t>
                </a:r>
                <a:endParaRPr lang="en-US" sz="1400" dirty="0">
                  <a:solidFill>
                    <a:schemeClr val="accent1"/>
                  </a:solidFill>
                  <a:latin typeface="Calibri" panose="020F0502020204030204" pitchFamily="34" charset="0"/>
                  <a:cs typeface="Calibri" panose="020F0502020204030204" pitchFamily="34" charset="0"/>
                </a:endParaRPr>
              </a:p>
            </p:txBody>
          </p:sp>
          <p:sp>
            <p:nvSpPr>
              <p:cNvPr id="76" name="TextBox 75"/>
              <p:cNvSpPr txBox="1"/>
              <p:nvPr/>
            </p:nvSpPr>
            <p:spPr>
              <a:xfrm>
                <a:off x="3995937" y="3509312"/>
                <a:ext cx="2952328" cy="1371819"/>
              </a:xfrm>
              <a:prstGeom prst="rect">
                <a:avLst/>
              </a:prstGeom>
              <a:noFill/>
            </p:spPr>
            <p:txBody>
              <a:bodyPr wrap="square" rtlCol="1">
                <a:spAutoFit/>
              </a:bodyPr>
              <a:lstStyle/>
              <a:p>
                <a:pPr marL="171450" indent="-171450">
                  <a:lnSpc>
                    <a:spcPct val="120000"/>
                  </a:lnSpc>
                  <a:buFont typeface="Arial" panose="020B0604020202020204" pitchFamily="34" charset="0"/>
                  <a:buChar char="•"/>
                </a:pPr>
                <a:r>
                  <a:rPr lang="he-IL" sz="1200" dirty="0">
                    <a:latin typeface="Calibri" panose="020F0502020204030204" pitchFamily="34" charset="0"/>
                    <a:cs typeface="Calibri" panose="020F0502020204030204" pitchFamily="34" charset="0"/>
                  </a:rPr>
                  <a:t>עוזר דיגיטלי </a:t>
                </a:r>
                <a:r>
                  <a:rPr lang="he-IL" sz="1200" dirty="0" smtClean="0">
                    <a:latin typeface="Calibri" panose="020F0502020204030204" pitchFamily="34" charset="0"/>
                    <a:cs typeface="Calibri" panose="020F0502020204030204" pitchFamily="34" charset="0"/>
                  </a:rPr>
                  <a:t>לפרקליט</a:t>
                </a:r>
              </a:p>
              <a:p>
                <a:pPr marL="171450" indent="-171450">
                  <a:lnSpc>
                    <a:spcPct val="120000"/>
                  </a:lnSpc>
                  <a:buFont typeface="Arial" panose="020B0604020202020204" pitchFamily="34" charset="0"/>
                  <a:buChar char="•"/>
                </a:pPr>
                <a:r>
                  <a:rPr lang="he-IL" sz="1200" dirty="0" smtClean="0">
                    <a:latin typeface="Calibri" panose="020F0502020204030204" pitchFamily="34" charset="0"/>
                    <a:cs typeface="Calibri" panose="020F0502020204030204" pitchFamily="34" charset="0"/>
                  </a:rPr>
                  <a:t>יכולות </a:t>
                </a:r>
                <a:r>
                  <a:rPr lang="en-US" sz="1200" dirty="0" smtClean="0">
                    <a:latin typeface="Calibri" panose="020F0502020204030204" pitchFamily="34" charset="0"/>
                    <a:cs typeface="Calibri" panose="020F0502020204030204" pitchFamily="34" charset="0"/>
                  </a:rPr>
                  <a:t>BIG DATA</a:t>
                </a:r>
              </a:p>
              <a:p>
                <a:pPr marL="171450" indent="-171450">
                  <a:lnSpc>
                    <a:spcPct val="120000"/>
                  </a:lnSpc>
                  <a:buFont typeface="Arial" panose="020B0604020202020204" pitchFamily="34" charset="0"/>
                  <a:buChar char="•"/>
                </a:pPr>
                <a:r>
                  <a:rPr lang="en-US" sz="1200" dirty="0" smtClean="0">
                    <a:latin typeface="Calibri" panose="020F0502020204030204" pitchFamily="34" charset="0"/>
                    <a:cs typeface="Calibri" panose="020F0502020204030204" pitchFamily="34" charset="0"/>
                  </a:rPr>
                  <a:t>AI</a:t>
                </a:r>
              </a:p>
              <a:p>
                <a:pPr marL="171450" indent="-171450">
                  <a:lnSpc>
                    <a:spcPct val="120000"/>
                  </a:lnSpc>
                  <a:buFont typeface="Arial" panose="020B0604020202020204" pitchFamily="34" charset="0"/>
                  <a:buChar char="•"/>
                </a:pPr>
                <a:endParaRPr lang="he-IL" sz="1200" dirty="0">
                  <a:latin typeface="Calibri" panose="020F0502020204030204" pitchFamily="34" charset="0"/>
                  <a:cs typeface="Calibri" panose="020F0502020204030204" pitchFamily="34" charset="0"/>
                </a:endParaRPr>
              </a:p>
            </p:txBody>
          </p:sp>
        </p:grpSp>
        <p:cxnSp>
          <p:nvCxnSpPr>
            <p:cNvPr id="74" name="מחבר ישר 73"/>
            <p:cNvCxnSpPr/>
            <p:nvPr/>
          </p:nvCxnSpPr>
          <p:spPr>
            <a:xfrm>
              <a:off x="6612803" y="2038970"/>
              <a:ext cx="1844666" cy="0"/>
            </a:xfrm>
            <a:prstGeom prst="line">
              <a:avLst/>
            </a:prstGeom>
            <a:ln w="28575">
              <a:solidFill>
                <a:srgbClr val="1DB583"/>
              </a:solidFill>
            </a:ln>
          </p:spPr>
          <p:style>
            <a:lnRef idx="1">
              <a:schemeClr val="accent1"/>
            </a:lnRef>
            <a:fillRef idx="0">
              <a:schemeClr val="accent1"/>
            </a:fillRef>
            <a:effectRef idx="0">
              <a:schemeClr val="accent1"/>
            </a:effectRef>
            <a:fontRef idx="minor">
              <a:schemeClr val="tx1"/>
            </a:fontRef>
          </p:style>
        </p:cxnSp>
      </p:grpSp>
      <p:grpSp>
        <p:nvGrpSpPr>
          <p:cNvPr id="77" name="קבוצה 76"/>
          <p:cNvGrpSpPr/>
          <p:nvPr/>
        </p:nvGrpSpPr>
        <p:grpSpPr>
          <a:xfrm>
            <a:off x="481271" y="3933056"/>
            <a:ext cx="2388176" cy="2416688"/>
            <a:chOff x="6336939" y="1152336"/>
            <a:chExt cx="2388176" cy="2416688"/>
          </a:xfrm>
        </p:grpSpPr>
        <p:sp>
          <p:nvSpPr>
            <p:cNvPr id="78" name="אליפסה 77"/>
            <p:cNvSpPr/>
            <p:nvPr/>
          </p:nvSpPr>
          <p:spPr>
            <a:xfrm>
              <a:off x="6336939" y="1152336"/>
              <a:ext cx="2388176" cy="2388176"/>
            </a:xfrm>
            <a:prstGeom prst="ellipse">
              <a:avLst/>
            </a:prstGeom>
            <a:solidFill>
              <a:schemeClr val="bg1"/>
            </a:solidFill>
            <a:ln>
              <a:solidFill>
                <a:srgbClr val="1DB583"/>
              </a:solidFill>
            </a:ln>
            <a:effectLst>
              <a:outerShdw blurRad="266700" dist="127000" dir="2760000" sx="92000" sy="9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400"/>
            </a:p>
          </p:txBody>
        </p:sp>
        <p:grpSp>
          <p:nvGrpSpPr>
            <p:cNvPr id="79" name="קבוצה 78"/>
            <p:cNvGrpSpPr/>
            <p:nvPr/>
          </p:nvGrpSpPr>
          <p:grpSpPr>
            <a:xfrm>
              <a:off x="6397103" y="1366817"/>
              <a:ext cx="2267848" cy="2202207"/>
              <a:chOff x="3896359" y="2415649"/>
              <a:chExt cx="3178696" cy="3086687"/>
            </a:xfrm>
          </p:grpSpPr>
          <p:sp>
            <p:nvSpPr>
              <p:cNvPr id="81" name="כותרת 1">
                <a:hlinkClick r:id="rId7" action="ppaction://hlinksldjump"/>
              </p:cNvPr>
              <p:cNvSpPr txBox="1">
                <a:spLocks/>
              </p:cNvSpPr>
              <p:nvPr/>
            </p:nvSpPr>
            <p:spPr>
              <a:xfrm>
                <a:off x="3896359" y="2415649"/>
                <a:ext cx="3178696" cy="671616"/>
              </a:xfrm>
              <a:prstGeom prst="rect">
                <a:avLst/>
              </a:prstGeom>
            </p:spPr>
            <p:txBody>
              <a:bodyPr lIns="0" tIns="0" rIns="0" bIns="0" anchor="t" anchorCtr="0">
                <a:noAutofit/>
              </a:bodyPr>
              <a:lstStyle>
                <a:lvl1pPr algn="r" defTabSz="914400" rtl="1" eaLnBrk="1" latinLnBrk="0" hangingPunct="1">
                  <a:spcBef>
                    <a:spcPct val="0"/>
                  </a:spcBef>
                  <a:buNone/>
                  <a:defRPr sz="3200" b="1" kern="1200">
                    <a:solidFill>
                      <a:srgbClr val="0086CD"/>
                    </a:solidFill>
                    <a:effectLst/>
                    <a:latin typeface="NarkissBlockMutagMF" pitchFamily="50" charset="-79"/>
                    <a:ea typeface="NarkissBlockMutagMF" pitchFamily="50" charset="-79"/>
                    <a:cs typeface="+mn-cs"/>
                  </a:defRPr>
                </a:lvl1pPr>
              </a:lstStyle>
              <a:p>
                <a:pPr algn="ctr"/>
                <a:r>
                  <a:rPr lang="he-IL" sz="1800" dirty="0">
                    <a:solidFill>
                      <a:schemeClr val="accent1"/>
                    </a:solidFill>
                    <a:latin typeface="Calibri" panose="020F0502020204030204" pitchFamily="34" charset="0"/>
                    <a:cs typeface="Calibri" panose="020F0502020204030204" pitchFamily="34" charset="0"/>
                    <a:hlinkClick r:id="rId7" action="ppaction://hlinksldjump"/>
                  </a:rPr>
                  <a:t>שירותים</a:t>
                </a:r>
              </a:p>
              <a:p>
                <a:pPr algn="ctr"/>
                <a:r>
                  <a:rPr lang="he-IL" sz="1800" dirty="0">
                    <a:solidFill>
                      <a:schemeClr val="accent1"/>
                    </a:solidFill>
                    <a:latin typeface="Calibri" panose="020F0502020204030204" pitchFamily="34" charset="0"/>
                    <a:cs typeface="Calibri" panose="020F0502020204030204" pitchFamily="34" charset="0"/>
                    <a:hlinkClick r:id="rId7" action="ppaction://hlinksldjump"/>
                  </a:rPr>
                  <a:t>מקוונים</a:t>
                </a:r>
                <a:endParaRPr lang="he-IL" sz="1800" dirty="0">
                  <a:solidFill>
                    <a:schemeClr val="accent1"/>
                  </a:solidFill>
                  <a:latin typeface="Calibri" panose="020F0502020204030204" pitchFamily="34" charset="0"/>
                  <a:cs typeface="Calibri" panose="020F0502020204030204" pitchFamily="34" charset="0"/>
                </a:endParaRPr>
              </a:p>
            </p:txBody>
          </p:sp>
          <p:sp>
            <p:nvSpPr>
              <p:cNvPr id="82" name="TextBox 81"/>
              <p:cNvSpPr txBox="1"/>
              <p:nvPr/>
            </p:nvSpPr>
            <p:spPr>
              <a:xfrm>
                <a:off x="4277406" y="3509314"/>
                <a:ext cx="2334059" cy="1993022"/>
              </a:xfrm>
              <a:prstGeom prst="rect">
                <a:avLst/>
              </a:prstGeom>
              <a:noFill/>
            </p:spPr>
            <p:txBody>
              <a:bodyPr wrap="square" rtlCol="1">
                <a:spAutoFit/>
              </a:bodyPr>
              <a:lstStyle/>
              <a:p>
                <a:pPr marL="171450" indent="-171450">
                  <a:lnSpc>
                    <a:spcPct val="120000"/>
                  </a:lnSpc>
                  <a:buFont typeface="Arial" panose="020B0604020202020204" pitchFamily="34" charset="0"/>
                  <a:buChar char="•"/>
                </a:pPr>
                <a:r>
                  <a:rPr lang="he-IL" sz="1200" dirty="0" err="1" smtClean="0">
                    <a:latin typeface="Calibri" panose="020F0502020204030204" pitchFamily="34" charset="0"/>
                    <a:cs typeface="Calibri" panose="020F0502020204030204" pitchFamily="34" charset="0"/>
                  </a:rPr>
                  <a:t>הנגשת</a:t>
                </a:r>
                <a:r>
                  <a:rPr lang="he-IL" sz="1200" dirty="0" smtClean="0">
                    <a:latin typeface="Calibri" panose="020F0502020204030204" pitchFamily="34" charset="0"/>
                    <a:cs typeface="Calibri" panose="020F0502020204030204" pitchFamily="34" charset="0"/>
                  </a:rPr>
                  <a:t> מידע לציבור</a:t>
                </a:r>
              </a:p>
              <a:p>
                <a:pPr marL="171450" indent="-171450">
                  <a:lnSpc>
                    <a:spcPct val="120000"/>
                  </a:lnSpc>
                  <a:buFont typeface="Arial" panose="020B0604020202020204" pitchFamily="34" charset="0"/>
                  <a:buChar char="•"/>
                </a:pPr>
                <a:r>
                  <a:rPr lang="he-IL" sz="1200" dirty="0" smtClean="0">
                    <a:latin typeface="Calibri" panose="020F0502020204030204" pitchFamily="34" charset="0"/>
                    <a:cs typeface="Calibri" panose="020F0502020204030204" pitchFamily="34" charset="0"/>
                  </a:rPr>
                  <a:t>העברה וקבלת חומרים באמצעות אתר</a:t>
                </a:r>
              </a:p>
              <a:p>
                <a:pPr marL="171450" indent="-171450">
                  <a:lnSpc>
                    <a:spcPct val="120000"/>
                  </a:lnSpc>
                  <a:buFont typeface="Arial" panose="020B0604020202020204" pitchFamily="34" charset="0"/>
                  <a:buChar char="•"/>
                </a:pPr>
                <a:r>
                  <a:rPr lang="he-IL" sz="1200" dirty="0" smtClean="0">
                    <a:latin typeface="Calibri" panose="020F0502020204030204" pitchFamily="34" charset="0"/>
                    <a:cs typeface="Calibri" panose="020F0502020204030204" pitchFamily="34" charset="0"/>
                  </a:rPr>
                  <a:t>קבלת פניות באמצעות טפסים</a:t>
                </a:r>
                <a:r>
                  <a:rPr lang="en-US" sz="1200" dirty="0">
                    <a:latin typeface="Calibri" panose="020F0502020204030204" pitchFamily="34" charset="0"/>
                    <a:cs typeface="Calibri" panose="020F0502020204030204" pitchFamily="34" charset="0"/>
                  </a:rPr>
                  <a:t>	</a:t>
                </a:r>
                <a:endParaRPr lang="he-IL" sz="1200" dirty="0">
                  <a:latin typeface="Calibri" panose="020F0502020204030204" pitchFamily="34" charset="0"/>
                  <a:cs typeface="Calibri" panose="020F0502020204030204" pitchFamily="34" charset="0"/>
                </a:endParaRPr>
              </a:p>
            </p:txBody>
          </p:sp>
        </p:grpSp>
        <p:cxnSp>
          <p:nvCxnSpPr>
            <p:cNvPr id="80" name="מחבר ישר 79"/>
            <p:cNvCxnSpPr/>
            <p:nvPr/>
          </p:nvCxnSpPr>
          <p:spPr>
            <a:xfrm>
              <a:off x="6612803" y="2038970"/>
              <a:ext cx="1844666" cy="0"/>
            </a:xfrm>
            <a:prstGeom prst="line">
              <a:avLst/>
            </a:prstGeom>
            <a:ln w="28575">
              <a:solidFill>
                <a:srgbClr val="1DB583"/>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81479830"/>
      </p:ext>
    </p:extLst>
  </p:cSld>
  <p:clrMapOvr>
    <a:masterClrMapping/>
  </p:clrMapOvr>
  <p:timing>
    <p:tnLst>
      <p:par>
        <p:cTn id="1" dur="indefinite" restart="never" nodeType="tmRoot"/>
      </p:par>
    </p:tn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יצוב מותאם אישית">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מסמך" ma:contentTypeID="0x010100806CD41205836C4A8D7C146D39FADFD5" ma:contentTypeVersion="3" ma:contentTypeDescription="צור מסמך חדש." ma:contentTypeScope="" ma:versionID="26e17add78eb588740344a4a74ca78ba">
  <xsd:schema xmlns:xsd="http://www.w3.org/2001/XMLSchema" xmlns:xs="http://www.w3.org/2001/XMLSchema" xmlns:p="http://schemas.microsoft.com/office/2006/metadata/properties" xmlns:ns1="http://schemas.microsoft.com/sharepoint/v3" xmlns:ns2="4684a81e-5f1e-4832-95e6-2f27a2f239d5" targetNamespace="http://schemas.microsoft.com/office/2006/metadata/properties" ma:root="true" ma:fieldsID="07d26aa6f6b129b67a7639b0cb8230fd" ns1:_="" ns2:_="">
    <xsd:import namespace="http://schemas.microsoft.com/sharepoint/v3"/>
    <xsd:import namespace="4684a81e-5f1e-4832-95e6-2f27a2f239d5"/>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מתזמן תאריך התחלה" ma:description="'מתזמן תאריך התחלה' הוא עמודת אתר שיוצרת תכונת הפרסום. היא משמשת לציון התאריך והשעה שבהם יופיע הדף לראשונה בפני מבקרי האתר." ma:internalName="PublishingStartDate">
      <xsd:simpleType>
        <xsd:restriction base="dms:Unknown"/>
      </xsd:simpleType>
    </xsd:element>
    <xsd:element name="PublishingExpirationDate" ma:index="12" nillable="true" ma:displayName="מתזמן תאריך סיום" ma:description="'תזמון תאריך הסיום' הוא עמודת אתר שיוצרת תכונת הפרסום. היא משמשת לציון התאריך והשעה שבהם הדף לא יופיע עוד בפני מבקרי האתר."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684a81e-5f1e-4832-95e6-2f27a2f239d5" elementFormDefault="qualified">
    <xsd:import namespace="http://schemas.microsoft.com/office/2006/documentManagement/types"/>
    <xsd:import namespace="http://schemas.microsoft.com/office/infopath/2007/PartnerControls"/>
    <xsd:element name="_dlc_DocId" ma:index="8" nillable="true" ma:displayName="ערך של מזהה מסמך" ma:description="הערך של מזהה המסמך שהוקצה לפריט זה." ma:internalName="_dlc_DocId" ma:readOnly="true">
      <xsd:simpleType>
        <xsd:restriction base="dms:Text"/>
      </xsd:simpleType>
    </xsd:element>
    <xsd:element name="_dlc_DocIdUrl" ma:index="9" nillable="true" ma:displayName="מזהה מסמך" ma:description="קישור קבוע למסמך זה."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מזהה תמידי" ma:description="השאר מזהה בעת הוספה."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dlc_DocId xmlns="4684a81e-5f1e-4832-95e6-2f27a2f239d5">ITDOCS-93-5098</_dlc_DocId>
    <_dlc_DocIdUrl xmlns="4684a81e-5f1e-4832-95e6-2f27a2f239d5">
      <Url>http://itportal/ItDocuments/PMO/_layouts/15/DocIdRedir.aspx?ID=ITDOCS-93-5098</Url>
      <Description>ITDOCS-93-5098</Description>
    </_dlc_DocIdUrl>
    <PublishingExpirationDate xmlns="http://schemas.microsoft.com/sharepoint/v3" xsi:nil="true"/>
    <PublishingStartDate xmlns="http://schemas.microsoft.com/sharepoint/v3"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D381ECDE-68CB-4990-B6C2-044F6032B0EF}">
  <ds:schemaRefs>
    <ds:schemaRef ds:uri="http://schemas.microsoft.com/sharepoint/v3/contenttype/forms"/>
  </ds:schemaRefs>
</ds:datastoreItem>
</file>

<file path=customXml/itemProps2.xml><?xml version="1.0" encoding="utf-8"?>
<ds:datastoreItem xmlns:ds="http://schemas.openxmlformats.org/officeDocument/2006/customXml" ds:itemID="{6B41A8C8-04D7-46C8-A081-5BA7021014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684a81e-5f1e-4832-95e6-2f27a2f239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0D0E19D-595C-4641-8AC8-23C6059AD6BD}">
  <ds:schemaRef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4684a81e-5f1e-4832-95e6-2f27a2f239d5"/>
    <ds:schemaRef ds:uri="http://schemas.microsoft.com/sharepoint/v3"/>
    <ds:schemaRef ds:uri="http://www.w3.org/XML/1998/namespace"/>
  </ds:schemaRefs>
</ds:datastoreItem>
</file>

<file path=customXml/itemProps4.xml><?xml version="1.0" encoding="utf-8"?>
<ds:datastoreItem xmlns:ds="http://schemas.openxmlformats.org/officeDocument/2006/customXml" ds:itemID="{41E3098D-4ADF-4D02-A315-B7431EFD68A2}">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55857</TotalTime>
  <Words>2902</Words>
  <Application>Microsoft Office PowerPoint</Application>
  <PresentationFormat>‫הצגה על המסך (4:3)</PresentationFormat>
  <Paragraphs>569</Paragraphs>
  <Slides>28</Slides>
  <Notes>5</Notes>
  <HiddenSlides>6</HiddenSlides>
  <MMClips>0</MMClips>
  <ScaleCrop>false</ScaleCrop>
  <HeadingPairs>
    <vt:vector size="6" baseType="variant">
      <vt:variant>
        <vt:lpstr>גופנים בשימוש</vt:lpstr>
      </vt:variant>
      <vt:variant>
        <vt:i4>8</vt:i4>
      </vt:variant>
      <vt:variant>
        <vt:lpstr>ערכת נושא</vt:lpstr>
      </vt:variant>
      <vt:variant>
        <vt:i4>2</vt:i4>
      </vt:variant>
      <vt:variant>
        <vt:lpstr>כותרות שקופיות</vt:lpstr>
      </vt:variant>
      <vt:variant>
        <vt:i4>28</vt:i4>
      </vt:variant>
    </vt:vector>
  </HeadingPairs>
  <TitlesOfParts>
    <vt:vector size="38" baseType="lpstr">
      <vt:lpstr>Alef</vt:lpstr>
      <vt:lpstr>Arial</vt:lpstr>
      <vt:lpstr>Arial Rounded MT Bold</vt:lpstr>
      <vt:lpstr>Calibri</vt:lpstr>
      <vt:lpstr>Calibri Light</vt:lpstr>
      <vt:lpstr>NarkissBlockMutagMF</vt:lpstr>
      <vt:lpstr>Segoe UI</vt:lpstr>
      <vt:lpstr>Times New Roman</vt:lpstr>
      <vt:lpstr>ערכת נושא Office</vt:lpstr>
      <vt:lpstr>עיצוב מותאם אישית</vt:lpstr>
      <vt:lpstr>ועדת היגוי מחשוב פרקליטות  פברואר 2020</vt:lpstr>
      <vt:lpstr>הקצאת משאבי פיתוח לפי יחידה</vt:lpstr>
      <vt:lpstr>נושאים לדיון</vt:lpstr>
      <vt:lpstr>סיכום פעילות 2019</vt:lpstr>
      <vt:lpstr>דרישות מתמשכות מ 2019</vt:lpstr>
      <vt:lpstr>  תכנית עבודה רב שנתית –  בסיס לתכנית עבודה  2020</vt:lpstr>
      <vt:lpstr>נושאים המשפיעים על תכנית העבודה</vt:lpstr>
      <vt:lpstr>מצגת של PowerPoint‏</vt:lpstr>
      <vt:lpstr> יעדי תכנית רב שנתית כבסיס לתכנית 2020</vt:lpstr>
      <vt:lpstr>שיפור תנופ"ה למזכירות  </vt:lpstr>
      <vt:lpstr>שיפור תנופ"ה לפרקליטים</vt:lpstr>
      <vt:lpstr>שירותים מקוונים</vt:lpstr>
      <vt:lpstr>תיק דיגיטלי</vt:lpstr>
      <vt:lpstr>עוזר דיגיטלי לפרקליט</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סיכום פעילות ב- 2019 </vt:lpstr>
      <vt:lpstr>סיכום פעילות ב- 2019 </vt:lpstr>
      <vt:lpstr>סיכום פעילות ב- 2019 </vt:lpstr>
      <vt:lpstr>סיכום פעילות ב- 2019 </vt:lpstr>
    </vt:vector>
  </TitlesOfParts>
  <Company>MOJ</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תכנית עבודה ל-2017  מעודכן: 02/11/16</dc:title>
  <dc:creator>Moran Yaakov (PMO)</dc:creator>
  <cp:lastModifiedBy>Eran Banai</cp:lastModifiedBy>
  <cp:revision>1002</cp:revision>
  <cp:lastPrinted>2020-02-27T12:26:32Z</cp:lastPrinted>
  <dcterms:created xsi:type="dcterms:W3CDTF">2016-10-27T10:17:33Z</dcterms:created>
  <dcterms:modified xsi:type="dcterms:W3CDTF">2020-05-14T13:17:21Z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64366bb6-1116-461c-82bc-9f144ce33c51</vt:lpwstr>
  </property>
  <property fmtid="{D5CDD505-2E9C-101B-9397-08002B2CF9AE}" pid="3" name="ContentTypeId">
    <vt:lpwstr>0x010100806CD41205836C4A8D7C146D39FADFD5</vt:lpwstr>
  </property>
</Properties>
</file>