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7" r:id="rId4"/>
    <p:sldId id="268" r:id="rId5"/>
    <p:sldId id="278" r:id="rId6"/>
    <p:sldId id="262" r:id="rId7"/>
    <p:sldId id="264" r:id="rId8"/>
    <p:sldId id="265" r:id="rId9"/>
    <p:sldId id="263" r:id="rId10"/>
    <p:sldId id="271" r:id="rId11"/>
    <p:sldId id="272" r:id="rId12"/>
    <p:sldId id="273" r:id="rId13"/>
    <p:sldId id="274" r:id="rId14"/>
    <p:sldId id="275" r:id="rId15"/>
    <p:sldId id="28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76" autoAdjust="0"/>
    <p:restoredTop sz="94660"/>
  </p:normalViewPr>
  <p:slideViewPr>
    <p:cSldViewPr>
      <p:cViewPr varScale="1">
        <p:scale>
          <a:sx n="68" d="100"/>
          <a:sy n="6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E42851-50EE-4768-8945-F373691067C7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430E2E-19D6-4B93-819F-BEB16BC3D1D2}">
      <dgm:prSet phldrT="[Text]" custT="1"/>
      <dgm:spPr/>
      <dgm:t>
        <a:bodyPr/>
        <a:lstStyle/>
        <a:p>
          <a:r>
            <a:rPr lang="en-US" sz="4400" b="1" dirty="0" smtClean="0"/>
            <a:t>Legislature</a:t>
          </a:r>
        </a:p>
        <a:p>
          <a:r>
            <a:rPr lang="en-US" sz="2800" b="1" dirty="0" smtClean="0"/>
            <a:t>              </a:t>
          </a:r>
          <a:r>
            <a:rPr lang="en-US" sz="2800" b="0" i="1" u="none" dirty="0" smtClean="0"/>
            <a:t>Enactment</a:t>
          </a:r>
          <a:r>
            <a:rPr lang="en-US" sz="4400" b="1" dirty="0" smtClean="0"/>
            <a:t> </a:t>
          </a:r>
          <a:r>
            <a:rPr lang="en-US" sz="4500" dirty="0" smtClean="0"/>
            <a:t> </a:t>
          </a:r>
          <a:endParaRPr lang="en-US" sz="4500" dirty="0"/>
        </a:p>
      </dgm:t>
    </dgm:pt>
    <dgm:pt modelId="{74A38A8A-338E-4767-B4DD-01ABF51D2965}" type="parTrans" cxnId="{C3FF6BA2-C601-4A75-8EE9-24F2B7867AF4}">
      <dgm:prSet/>
      <dgm:spPr/>
      <dgm:t>
        <a:bodyPr/>
        <a:lstStyle/>
        <a:p>
          <a:endParaRPr lang="en-US"/>
        </a:p>
      </dgm:t>
    </dgm:pt>
    <dgm:pt modelId="{29545E0A-CE80-4891-BF46-8951F5D2B499}" type="sibTrans" cxnId="{C3FF6BA2-C601-4A75-8EE9-24F2B7867AF4}">
      <dgm:prSet/>
      <dgm:spPr/>
      <dgm:t>
        <a:bodyPr/>
        <a:lstStyle/>
        <a:p>
          <a:endParaRPr lang="en-US"/>
        </a:p>
      </dgm:t>
    </dgm:pt>
    <dgm:pt modelId="{2086A576-4071-4728-ACFF-088F792FFA4C}">
      <dgm:prSet phldrT="[Text]" custT="1"/>
      <dgm:spPr/>
      <dgm:t>
        <a:bodyPr/>
        <a:lstStyle/>
        <a:p>
          <a:r>
            <a:rPr lang="en-US" sz="3600" b="1" dirty="0" smtClean="0"/>
            <a:t>Judiciary</a:t>
          </a:r>
        </a:p>
        <a:p>
          <a:r>
            <a:rPr lang="en-US" sz="2800" b="0" i="1" dirty="0" smtClean="0"/>
            <a:t>Interpretation</a:t>
          </a:r>
          <a:r>
            <a:rPr lang="en-US" sz="3600" b="1" dirty="0" smtClean="0"/>
            <a:t> </a:t>
          </a:r>
          <a:r>
            <a:rPr lang="en-US" sz="3600" dirty="0" smtClean="0"/>
            <a:t> </a:t>
          </a:r>
          <a:endParaRPr lang="en-US" sz="3600" dirty="0"/>
        </a:p>
      </dgm:t>
    </dgm:pt>
    <dgm:pt modelId="{C28A5EBE-72C7-492B-B22F-2EFEB4560A9A}" type="parTrans" cxnId="{64C6AAE7-406A-438E-89A3-DB736ED8104C}">
      <dgm:prSet/>
      <dgm:spPr/>
      <dgm:t>
        <a:bodyPr/>
        <a:lstStyle/>
        <a:p>
          <a:endParaRPr lang="en-US"/>
        </a:p>
      </dgm:t>
    </dgm:pt>
    <dgm:pt modelId="{98A676BB-298A-4615-8D92-2C2A306C44E8}" type="sibTrans" cxnId="{64C6AAE7-406A-438E-89A3-DB736ED8104C}">
      <dgm:prSet/>
      <dgm:spPr/>
      <dgm:t>
        <a:bodyPr/>
        <a:lstStyle/>
        <a:p>
          <a:endParaRPr lang="en-US"/>
        </a:p>
      </dgm:t>
    </dgm:pt>
    <dgm:pt modelId="{FE7C8166-F66C-49CF-8108-911C69F4F9FF}">
      <dgm:prSet phldrT="[Text]" custT="1"/>
      <dgm:spPr/>
      <dgm:t>
        <a:bodyPr/>
        <a:lstStyle/>
        <a:p>
          <a:r>
            <a:rPr lang="en-US" sz="3100" b="1" dirty="0" smtClean="0"/>
            <a:t>Executive</a:t>
          </a:r>
        </a:p>
        <a:p>
          <a:r>
            <a:rPr lang="en-US" sz="2800" b="0" i="1" dirty="0" smtClean="0"/>
            <a:t>Enforcement </a:t>
          </a:r>
          <a:r>
            <a:rPr lang="en-US" sz="3100" dirty="0" smtClean="0"/>
            <a:t> </a:t>
          </a:r>
          <a:endParaRPr lang="en-US" sz="3100" dirty="0"/>
        </a:p>
      </dgm:t>
    </dgm:pt>
    <dgm:pt modelId="{BD286964-2FCF-4294-9A0A-A9CF4E7B623D}" type="parTrans" cxnId="{57D751E1-F274-44B1-99E8-69A399F78E57}">
      <dgm:prSet/>
      <dgm:spPr/>
      <dgm:t>
        <a:bodyPr/>
        <a:lstStyle/>
        <a:p>
          <a:endParaRPr lang="en-US"/>
        </a:p>
      </dgm:t>
    </dgm:pt>
    <dgm:pt modelId="{C556E721-661C-474C-8B9B-A0C4D3A72B8A}" type="sibTrans" cxnId="{57D751E1-F274-44B1-99E8-69A399F78E57}">
      <dgm:prSet/>
      <dgm:spPr/>
      <dgm:t>
        <a:bodyPr/>
        <a:lstStyle/>
        <a:p>
          <a:endParaRPr lang="en-US"/>
        </a:p>
      </dgm:t>
    </dgm:pt>
    <dgm:pt modelId="{F343C09F-EC92-4622-BE55-D56524F7E204}" type="pres">
      <dgm:prSet presAssocID="{E4E42851-50EE-4768-8945-F373691067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84189D-6423-4CF5-9955-E74D225D0CFF}" type="pres">
      <dgm:prSet presAssocID="{C2430E2E-19D6-4B93-819F-BEB16BC3D1D2}" presName="node" presStyleLbl="node1" presStyleIdx="0" presStyleCnt="3" custScaleX="130289" custScaleY="116491" custRadScaleRad="94145" custRadScaleInc="1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D28869-6E87-4417-9ECD-BCA959569E13}" type="pres">
      <dgm:prSet presAssocID="{29545E0A-CE80-4891-BF46-8951F5D2B49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683C8E12-B1D8-4501-AE98-20EB242B52FC}" type="pres">
      <dgm:prSet presAssocID="{29545E0A-CE80-4891-BF46-8951F5D2B49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F713CCD-F628-4E74-9241-E4E63054D4A2}" type="pres">
      <dgm:prSet presAssocID="{2086A576-4071-4728-ACFF-088F792FFA4C}" presName="node" presStyleLbl="node1" presStyleIdx="1" presStyleCnt="3" custScaleX="114275" custScaleY="124822" custRadScaleRad="97227" custRadScaleInc="-71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761CE7-D75D-4C74-91CA-723351B0E2BC}" type="pres">
      <dgm:prSet presAssocID="{98A676BB-298A-4615-8D92-2C2A306C44E8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9DEBE91-E424-499B-A430-5EE1503507C6}" type="pres">
      <dgm:prSet presAssocID="{98A676BB-298A-4615-8D92-2C2A306C44E8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2DEBF5CC-5F45-4A2D-97C7-0EB3DF622D3A}" type="pres">
      <dgm:prSet presAssocID="{FE7C8166-F66C-49CF-8108-911C69F4F9FF}" presName="node" presStyleLbl="node1" presStyleIdx="2" presStyleCnt="3" custScaleX="112998" custScaleY="128754" custRadScaleRad="94605" custRadScaleInc="77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E66C15-7002-42A3-91CD-CF81D445C90D}" type="pres">
      <dgm:prSet presAssocID="{C556E721-661C-474C-8B9B-A0C4D3A72B8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452D4064-A79E-4856-AB92-52F75FA0ED31}" type="pres">
      <dgm:prSet presAssocID="{C556E721-661C-474C-8B9B-A0C4D3A72B8A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C14C2FF4-A854-4F20-B768-8EFD22889B38}" type="presOf" srcId="{98A676BB-298A-4615-8D92-2C2A306C44E8}" destId="{C9DEBE91-E424-499B-A430-5EE1503507C6}" srcOrd="1" destOrd="0" presId="urn:microsoft.com/office/officeart/2005/8/layout/cycle7"/>
    <dgm:cxn modelId="{64C6AAE7-406A-438E-89A3-DB736ED8104C}" srcId="{E4E42851-50EE-4768-8945-F373691067C7}" destId="{2086A576-4071-4728-ACFF-088F792FFA4C}" srcOrd="1" destOrd="0" parTransId="{C28A5EBE-72C7-492B-B22F-2EFEB4560A9A}" sibTransId="{98A676BB-298A-4615-8D92-2C2A306C44E8}"/>
    <dgm:cxn modelId="{C1E81EB8-17B2-4C59-83D3-22EC1A99B871}" type="presOf" srcId="{29545E0A-CE80-4891-BF46-8951F5D2B499}" destId="{AED28869-6E87-4417-9ECD-BCA959569E13}" srcOrd="0" destOrd="0" presId="urn:microsoft.com/office/officeart/2005/8/layout/cycle7"/>
    <dgm:cxn modelId="{6E4DC4DA-EE39-4B76-8E76-FCDB4B2B2016}" type="presOf" srcId="{C556E721-661C-474C-8B9B-A0C4D3A72B8A}" destId="{74E66C15-7002-42A3-91CD-CF81D445C90D}" srcOrd="0" destOrd="0" presId="urn:microsoft.com/office/officeart/2005/8/layout/cycle7"/>
    <dgm:cxn modelId="{7A4099A5-DF9B-4766-B87F-1C65215FBEF4}" type="presOf" srcId="{98A676BB-298A-4615-8D92-2C2A306C44E8}" destId="{F6761CE7-D75D-4C74-91CA-723351B0E2BC}" srcOrd="0" destOrd="0" presId="urn:microsoft.com/office/officeart/2005/8/layout/cycle7"/>
    <dgm:cxn modelId="{2F13A1E5-21D0-4C35-BFD8-4335B54FEA69}" type="presOf" srcId="{E4E42851-50EE-4768-8945-F373691067C7}" destId="{F343C09F-EC92-4622-BE55-D56524F7E204}" srcOrd="0" destOrd="0" presId="urn:microsoft.com/office/officeart/2005/8/layout/cycle7"/>
    <dgm:cxn modelId="{57D751E1-F274-44B1-99E8-69A399F78E57}" srcId="{E4E42851-50EE-4768-8945-F373691067C7}" destId="{FE7C8166-F66C-49CF-8108-911C69F4F9FF}" srcOrd="2" destOrd="0" parTransId="{BD286964-2FCF-4294-9A0A-A9CF4E7B623D}" sibTransId="{C556E721-661C-474C-8B9B-A0C4D3A72B8A}"/>
    <dgm:cxn modelId="{985CC637-95B4-4E6D-9781-EABA340B4DA8}" type="presOf" srcId="{2086A576-4071-4728-ACFF-088F792FFA4C}" destId="{9F713CCD-F628-4E74-9241-E4E63054D4A2}" srcOrd="0" destOrd="0" presId="urn:microsoft.com/office/officeart/2005/8/layout/cycle7"/>
    <dgm:cxn modelId="{C3FF6BA2-C601-4A75-8EE9-24F2B7867AF4}" srcId="{E4E42851-50EE-4768-8945-F373691067C7}" destId="{C2430E2E-19D6-4B93-819F-BEB16BC3D1D2}" srcOrd="0" destOrd="0" parTransId="{74A38A8A-338E-4767-B4DD-01ABF51D2965}" sibTransId="{29545E0A-CE80-4891-BF46-8951F5D2B499}"/>
    <dgm:cxn modelId="{F035E64A-7A75-4CE3-89D3-F2B6B4B0F56E}" type="presOf" srcId="{C2430E2E-19D6-4B93-819F-BEB16BC3D1D2}" destId="{8584189D-6423-4CF5-9955-E74D225D0CFF}" srcOrd="0" destOrd="0" presId="urn:microsoft.com/office/officeart/2005/8/layout/cycle7"/>
    <dgm:cxn modelId="{22F00D78-7471-4BA5-A840-FE6119E01237}" type="presOf" srcId="{29545E0A-CE80-4891-BF46-8951F5D2B499}" destId="{683C8E12-B1D8-4501-AE98-20EB242B52FC}" srcOrd="1" destOrd="0" presId="urn:microsoft.com/office/officeart/2005/8/layout/cycle7"/>
    <dgm:cxn modelId="{B94A62CF-82B0-4701-B468-D8E5A2957294}" type="presOf" srcId="{FE7C8166-F66C-49CF-8108-911C69F4F9FF}" destId="{2DEBF5CC-5F45-4A2D-97C7-0EB3DF622D3A}" srcOrd="0" destOrd="0" presId="urn:microsoft.com/office/officeart/2005/8/layout/cycle7"/>
    <dgm:cxn modelId="{97C92EB9-C75E-401F-8F2D-274737034A0B}" type="presOf" srcId="{C556E721-661C-474C-8B9B-A0C4D3A72B8A}" destId="{452D4064-A79E-4856-AB92-52F75FA0ED31}" srcOrd="1" destOrd="0" presId="urn:microsoft.com/office/officeart/2005/8/layout/cycle7"/>
    <dgm:cxn modelId="{F05B0C45-A14D-4938-9B49-DFDD6C5C82E0}" type="presParOf" srcId="{F343C09F-EC92-4622-BE55-D56524F7E204}" destId="{8584189D-6423-4CF5-9955-E74D225D0CFF}" srcOrd="0" destOrd="0" presId="urn:microsoft.com/office/officeart/2005/8/layout/cycle7"/>
    <dgm:cxn modelId="{30A5B691-8FB2-4364-800B-4D767CB68386}" type="presParOf" srcId="{F343C09F-EC92-4622-BE55-D56524F7E204}" destId="{AED28869-6E87-4417-9ECD-BCA959569E13}" srcOrd="1" destOrd="0" presId="urn:microsoft.com/office/officeart/2005/8/layout/cycle7"/>
    <dgm:cxn modelId="{5B0CDA61-F7DC-4AC7-93F4-09E9D64C5D6A}" type="presParOf" srcId="{AED28869-6E87-4417-9ECD-BCA959569E13}" destId="{683C8E12-B1D8-4501-AE98-20EB242B52FC}" srcOrd="0" destOrd="0" presId="urn:microsoft.com/office/officeart/2005/8/layout/cycle7"/>
    <dgm:cxn modelId="{58328F19-BBAF-4B76-AEA0-D9DF48158259}" type="presParOf" srcId="{F343C09F-EC92-4622-BE55-D56524F7E204}" destId="{9F713CCD-F628-4E74-9241-E4E63054D4A2}" srcOrd="2" destOrd="0" presId="urn:microsoft.com/office/officeart/2005/8/layout/cycle7"/>
    <dgm:cxn modelId="{AF38BCFC-1A01-4A5F-A6FC-563B62B54B86}" type="presParOf" srcId="{F343C09F-EC92-4622-BE55-D56524F7E204}" destId="{F6761CE7-D75D-4C74-91CA-723351B0E2BC}" srcOrd="3" destOrd="0" presId="urn:microsoft.com/office/officeart/2005/8/layout/cycle7"/>
    <dgm:cxn modelId="{C7BF1AC6-599B-4F7A-A02B-E4149FCC38DA}" type="presParOf" srcId="{F6761CE7-D75D-4C74-91CA-723351B0E2BC}" destId="{C9DEBE91-E424-499B-A430-5EE1503507C6}" srcOrd="0" destOrd="0" presId="urn:microsoft.com/office/officeart/2005/8/layout/cycle7"/>
    <dgm:cxn modelId="{D57764F6-E52E-4489-9E99-E8E5DCCCC110}" type="presParOf" srcId="{F343C09F-EC92-4622-BE55-D56524F7E204}" destId="{2DEBF5CC-5F45-4A2D-97C7-0EB3DF622D3A}" srcOrd="4" destOrd="0" presId="urn:microsoft.com/office/officeart/2005/8/layout/cycle7"/>
    <dgm:cxn modelId="{4099499B-5329-4C75-907D-308F6F153282}" type="presParOf" srcId="{F343C09F-EC92-4622-BE55-D56524F7E204}" destId="{74E66C15-7002-42A3-91CD-CF81D445C90D}" srcOrd="5" destOrd="0" presId="urn:microsoft.com/office/officeart/2005/8/layout/cycle7"/>
    <dgm:cxn modelId="{7753FACF-340F-4516-925B-8F0FBD8F2229}" type="presParOf" srcId="{74E66C15-7002-42A3-91CD-CF81D445C90D}" destId="{452D4064-A79E-4856-AB92-52F75FA0ED31}" srcOrd="0" destOrd="0" presId="urn:microsoft.com/office/officeart/2005/8/layout/cycle7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F43A3B-5920-4229-9305-1C089440EF13}" type="doc">
      <dgm:prSet loTypeId="urn:microsoft.com/office/officeart/2005/8/layout/matrix2" loCatId="matrix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883177-668F-4790-B566-E18DD7C161F1}">
      <dgm:prSet phldrT="[Text]"/>
      <dgm:spPr/>
      <dgm:t>
        <a:bodyPr/>
        <a:lstStyle/>
        <a:p>
          <a:r>
            <a:rPr lang="en-US" dirty="0" smtClean="0"/>
            <a:t>SCORPIUS  </a:t>
          </a:r>
          <a:endParaRPr lang="en-US" dirty="0"/>
        </a:p>
      </dgm:t>
    </dgm:pt>
    <dgm:pt modelId="{8E76B1D3-B3EE-43F5-888B-3808978A8764}" type="parTrans" cxnId="{11F74997-6113-435F-80EF-1356EC0464E7}">
      <dgm:prSet/>
      <dgm:spPr/>
      <dgm:t>
        <a:bodyPr/>
        <a:lstStyle/>
        <a:p>
          <a:endParaRPr lang="en-US"/>
        </a:p>
      </dgm:t>
    </dgm:pt>
    <dgm:pt modelId="{8A33E212-8E0F-47FF-BEDE-C62273FAC3B1}" type="sibTrans" cxnId="{11F74997-6113-435F-80EF-1356EC0464E7}">
      <dgm:prSet/>
      <dgm:spPr/>
      <dgm:t>
        <a:bodyPr/>
        <a:lstStyle/>
        <a:p>
          <a:endParaRPr lang="en-US"/>
        </a:p>
      </dgm:t>
    </dgm:pt>
    <dgm:pt modelId="{4219D8DA-4ACA-40B1-B7C7-AFA655546AAF}">
      <dgm:prSet phldrT="[Text]"/>
      <dgm:spPr/>
      <dgm:t>
        <a:bodyPr/>
        <a:lstStyle/>
        <a:p>
          <a:r>
            <a:rPr lang="en-US" dirty="0" smtClean="0"/>
            <a:t>TRACE </a:t>
          </a:r>
          <a:endParaRPr lang="en-US" dirty="0"/>
        </a:p>
      </dgm:t>
    </dgm:pt>
    <dgm:pt modelId="{B04C91D7-392B-40E6-9CB5-BAB24F39A7CD}" type="parTrans" cxnId="{3A2168CF-6D29-4C12-89DA-B519642EB3E0}">
      <dgm:prSet/>
      <dgm:spPr/>
      <dgm:t>
        <a:bodyPr/>
        <a:lstStyle/>
        <a:p>
          <a:endParaRPr lang="en-US"/>
        </a:p>
      </dgm:t>
    </dgm:pt>
    <dgm:pt modelId="{865A02CC-ADCE-4B84-91A2-921E96ED46B8}" type="sibTrans" cxnId="{3A2168CF-6D29-4C12-89DA-B519642EB3E0}">
      <dgm:prSet/>
      <dgm:spPr/>
      <dgm:t>
        <a:bodyPr/>
        <a:lstStyle/>
        <a:p>
          <a:endParaRPr lang="en-US"/>
        </a:p>
      </dgm:t>
    </dgm:pt>
    <dgm:pt modelId="{BC54FC71-F429-4584-9CA7-9F6025D21B0A}">
      <dgm:prSet phldrT="[Text]"/>
      <dgm:spPr/>
      <dgm:t>
        <a:bodyPr/>
        <a:lstStyle/>
        <a:p>
          <a:r>
            <a:rPr lang="en-US" dirty="0" smtClean="0"/>
            <a:t>RELAY </a:t>
          </a:r>
          <a:endParaRPr lang="en-US" dirty="0"/>
        </a:p>
      </dgm:t>
    </dgm:pt>
    <dgm:pt modelId="{98FA7E28-4A22-4F53-B954-4D47B0DB87B6}" type="parTrans" cxnId="{C8EB2064-3547-4739-8DE1-C872B32C6A22}">
      <dgm:prSet/>
      <dgm:spPr/>
      <dgm:t>
        <a:bodyPr/>
        <a:lstStyle/>
        <a:p>
          <a:endParaRPr lang="en-US"/>
        </a:p>
      </dgm:t>
    </dgm:pt>
    <dgm:pt modelId="{8C1FBD47-B496-47FA-9DDA-A2BAF4102A29}" type="sibTrans" cxnId="{C8EB2064-3547-4739-8DE1-C872B32C6A22}">
      <dgm:prSet/>
      <dgm:spPr/>
      <dgm:t>
        <a:bodyPr/>
        <a:lstStyle/>
        <a:p>
          <a:endParaRPr lang="en-US"/>
        </a:p>
      </dgm:t>
    </dgm:pt>
    <dgm:pt modelId="{B4BB5552-EC32-4096-828C-266B9FC177DC}">
      <dgm:prSet phldrT="[Text]"/>
      <dgm:spPr/>
      <dgm:t>
        <a:bodyPr/>
        <a:lstStyle/>
        <a:p>
          <a:r>
            <a:rPr lang="en-US" dirty="0" smtClean="0"/>
            <a:t>KALKAN </a:t>
          </a:r>
          <a:endParaRPr lang="en-US" dirty="0"/>
        </a:p>
      </dgm:t>
    </dgm:pt>
    <dgm:pt modelId="{A65B6563-69DA-4A93-BDD6-9E92574CD977}" type="parTrans" cxnId="{771C2DBE-F628-4A9F-ABD4-8ABCF67FD50D}">
      <dgm:prSet/>
      <dgm:spPr/>
      <dgm:t>
        <a:bodyPr/>
        <a:lstStyle/>
        <a:p>
          <a:endParaRPr lang="en-US"/>
        </a:p>
      </dgm:t>
    </dgm:pt>
    <dgm:pt modelId="{C3D2EFB2-06C6-45E2-8A49-8C3A545DE80C}" type="sibTrans" cxnId="{771C2DBE-F628-4A9F-ABD4-8ABCF67FD50D}">
      <dgm:prSet/>
      <dgm:spPr/>
      <dgm:t>
        <a:bodyPr/>
        <a:lstStyle/>
        <a:p>
          <a:endParaRPr lang="en-US"/>
        </a:p>
      </dgm:t>
    </dgm:pt>
    <dgm:pt modelId="{4A8085C6-D421-48EC-B09C-CD60CC6780E3}" type="pres">
      <dgm:prSet presAssocID="{0CF43A3B-5920-4229-9305-1C089440EF1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8CEF2E-9950-4CBA-B31A-60E2815EE58D}" type="pres">
      <dgm:prSet presAssocID="{0CF43A3B-5920-4229-9305-1C089440EF13}" presName="axisShape" presStyleLbl="bgShp" presStyleIdx="0" presStyleCnt="1"/>
      <dgm:spPr/>
    </dgm:pt>
    <dgm:pt modelId="{0FA11EBF-361D-4B03-B567-02BD86CDC24F}" type="pres">
      <dgm:prSet presAssocID="{0CF43A3B-5920-4229-9305-1C089440EF13}" presName="rect1" presStyleLbl="node1" presStyleIdx="0" presStyleCnt="4" custScaleX="104722" custScaleY="908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F453E9-4782-466D-A634-CF80D50E8568}" type="pres">
      <dgm:prSet presAssocID="{0CF43A3B-5920-4229-9305-1C089440EF13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34687C-690C-4031-84B3-187FDA206B45}" type="pres">
      <dgm:prSet presAssocID="{0CF43A3B-5920-4229-9305-1C089440EF13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50DB0F-D8FB-4163-A969-6CF2C73B3F43}" type="pres">
      <dgm:prSet presAssocID="{0CF43A3B-5920-4229-9305-1C089440EF13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F4784E-1F14-44F4-9936-AB72F3DFAD2B}" type="presOf" srcId="{0CF43A3B-5920-4229-9305-1C089440EF13}" destId="{4A8085C6-D421-48EC-B09C-CD60CC6780E3}" srcOrd="0" destOrd="0" presId="urn:microsoft.com/office/officeart/2005/8/layout/matrix2"/>
    <dgm:cxn modelId="{F9042DC0-845E-4AAB-8FB8-F968758AA807}" type="presOf" srcId="{6C883177-668F-4790-B566-E18DD7C161F1}" destId="{0FA11EBF-361D-4B03-B567-02BD86CDC24F}" srcOrd="0" destOrd="0" presId="urn:microsoft.com/office/officeart/2005/8/layout/matrix2"/>
    <dgm:cxn modelId="{C8EB2064-3547-4739-8DE1-C872B32C6A22}" srcId="{0CF43A3B-5920-4229-9305-1C089440EF13}" destId="{BC54FC71-F429-4584-9CA7-9F6025D21B0A}" srcOrd="2" destOrd="0" parTransId="{98FA7E28-4A22-4F53-B954-4D47B0DB87B6}" sibTransId="{8C1FBD47-B496-47FA-9DDA-A2BAF4102A29}"/>
    <dgm:cxn modelId="{443E47E6-36B9-448C-B767-195E4088E083}" type="presOf" srcId="{4219D8DA-4ACA-40B1-B7C7-AFA655546AAF}" destId="{28F453E9-4782-466D-A634-CF80D50E8568}" srcOrd="0" destOrd="0" presId="urn:microsoft.com/office/officeart/2005/8/layout/matrix2"/>
    <dgm:cxn modelId="{3A2168CF-6D29-4C12-89DA-B519642EB3E0}" srcId="{0CF43A3B-5920-4229-9305-1C089440EF13}" destId="{4219D8DA-4ACA-40B1-B7C7-AFA655546AAF}" srcOrd="1" destOrd="0" parTransId="{B04C91D7-392B-40E6-9CB5-BAB24F39A7CD}" sibTransId="{865A02CC-ADCE-4B84-91A2-921E96ED46B8}"/>
    <dgm:cxn modelId="{53DC37E4-529B-4685-9BE1-E540441EB016}" type="presOf" srcId="{BC54FC71-F429-4584-9CA7-9F6025D21B0A}" destId="{4E34687C-690C-4031-84B3-187FDA206B45}" srcOrd="0" destOrd="0" presId="urn:microsoft.com/office/officeart/2005/8/layout/matrix2"/>
    <dgm:cxn modelId="{BF2926AB-A311-4FF6-82FB-D3B05CFD7C32}" type="presOf" srcId="{B4BB5552-EC32-4096-828C-266B9FC177DC}" destId="{8C50DB0F-D8FB-4163-A969-6CF2C73B3F43}" srcOrd="0" destOrd="0" presId="urn:microsoft.com/office/officeart/2005/8/layout/matrix2"/>
    <dgm:cxn modelId="{11F74997-6113-435F-80EF-1356EC0464E7}" srcId="{0CF43A3B-5920-4229-9305-1C089440EF13}" destId="{6C883177-668F-4790-B566-E18DD7C161F1}" srcOrd="0" destOrd="0" parTransId="{8E76B1D3-B3EE-43F5-888B-3808978A8764}" sibTransId="{8A33E212-8E0F-47FF-BEDE-C62273FAC3B1}"/>
    <dgm:cxn modelId="{771C2DBE-F628-4A9F-ABD4-8ABCF67FD50D}" srcId="{0CF43A3B-5920-4229-9305-1C089440EF13}" destId="{B4BB5552-EC32-4096-828C-266B9FC177DC}" srcOrd="3" destOrd="0" parTransId="{A65B6563-69DA-4A93-BDD6-9E92574CD977}" sibTransId="{C3D2EFB2-06C6-45E2-8A49-8C3A545DE80C}"/>
    <dgm:cxn modelId="{3D42A1FC-EEA6-40D0-94C5-048531FCF80C}" type="presParOf" srcId="{4A8085C6-D421-48EC-B09C-CD60CC6780E3}" destId="{A98CEF2E-9950-4CBA-B31A-60E2815EE58D}" srcOrd="0" destOrd="0" presId="urn:microsoft.com/office/officeart/2005/8/layout/matrix2"/>
    <dgm:cxn modelId="{9E47E04F-FE11-4DD4-B214-627ECB141D88}" type="presParOf" srcId="{4A8085C6-D421-48EC-B09C-CD60CC6780E3}" destId="{0FA11EBF-361D-4B03-B567-02BD86CDC24F}" srcOrd="1" destOrd="0" presId="urn:microsoft.com/office/officeart/2005/8/layout/matrix2"/>
    <dgm:cxn modelId="{E4412DD0-EDB5-410B-B02E-3F426BA8AD84}" type="presParOf" srcId="{4A8085C6-D421-48EC-B09C-CD60CC6780E3}" destId="{28F453E9-4782-466D-A634-CF80D50E8568}" srcOrd="2" destOrd="0" presId="urn:microsoft.com/office/officeart/2005/8/layout/matrix2"/>
    <dgm:cxn modelId="{71101F32-B88D-4BE5-ABDF-DF678C130933}" type="presParOf" srcId="{4A8085C6-D421-48EC-B09C-CD60CC6780E3}" destId="{4E34687C-690C-4031-84B3-187FDA206B45}" srcOrd="3" destOrd="0" presId="urn:microsoft.com/office/officeart/2005/8/layout/matrix2"/>
    <dgm:cxn modelId="{31A1E372-F2DF-4AD1-A95E-5051264ACA41}" type="presParOf" srcId="{4A8085C6-D421-48EC-B09C-CD60CC6780E3}" destId="{8C50DB0F-D8FB-4163-A969-6CF2C73B3F43}" srcOrd="4" destOrd="0" presId="urn:microsoft.com/office/officeart/2005/8/layout/matrix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7CA4232-48DB-487B-A3ED-83D74A04727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F2C8C0B-B5A3-40C9-AF79-221F593941A7}">
      <dgm:prSet phldrT="[Text]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smtClean="0"/>
            <a:t>              Chiefs of Police Conference, Dhaka  </a:t>
          </a:r>
          <a:endParaRPr lang="en-US" dirty="0"/>
        </a:p>
      </dgm:t>
    </dgm:pt>
    <dgm:pt modelId="{B89490DB-2EE7-42F4-A25C-38490F81890A}" type="parTrans" cxnId="{83D10B9D-C578-49F2-B193-CF2030D1C973}">
      <dgm:prSet/>
      <dgm:spPr/>
      <dgm:t>
        <a:bodyPr/>
        <a:lstStyle/>
        <a:p>
          <a:endParaRPr lang="en-US"/>
        </a:p>
      </dgm:t>
    </dgm:pt>
    <dgm:pt modelId="{A6D2F459-23A6-4F82-9806-60C7770588F5}" type="sibTrans" cxnId="{83D10B9D-C578-49F2-B193-CF2030D1C973}">
      <dgm:prSet/>
      <dgm:spPr/>
      <dgm:t>
        <a:bodyPr/>
        <a:lstStyle/>
        <a:p>
          <a:endParaRPr lang="en-US"/>
        </a:p>
      </dgm:t>
    </dgm:pt>
    <dgm:pt modelId="{7DD7CD2D-5A01-49FA-A0B3-1244A7B0A6F0}">
      <dgm:prSet phldrT="[Text]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smtClean="0"/>
            <a:t>                  Criminal Intelligence Training, PSC, Dhaka  </a:t>
          </a:r>
          <a:endParaRPr lang="en-US" dirty="0"/>
        </a:p>
      </dgm:t>
    </dgm:pt>
    <dgm:pt modelId="{6CD3D60A-E979-458F-B81B-F11F33C70A7B}" type="parTrans" cxnId="{2555203B-DEBC-49D5-98D5-F33734D7E633}">
      <dgm:prSet/>
      <dgm:spPr/>
      <dgm:t>
        <a:bodyPr/>
        <a:lstStyle/>
        <a:p>
          <a:endParaRPr lang="en-US"/>
        </a:p>
      </dgm:t>
    </dgm:pt>
    <dgm:pt modelId="{CB5B30F9-A610-48CF-B2A1-1152CAA2B407}" type="sibTrans" cxnId="{2555203B-DEBC-49D5-98D5-F33734D7E633}">
      <dgm:prSet/>
      <dgm:spPr/>
      <dgm:t>
        <a:bodyPr/>
        <a:lstStyle/>
        <a:p>
          <a:endParaRPr lang="en-US"/>
        </a:p>
      </dgm:t>
    </dgm:pt>
    <dgm:pt modelId="{04B9C9B5-9FCA-4EA3-BA32-FB55A66FF40E}">
      <dgm:prSet phldrT="[Text]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smtClean="0"/>
            <a:t>           Criminal Intelligence Training for </a:t>
          </a:r>
        </a:p>
        <a:p>
          <a:r>
            <a:rPr lang="en-US" dirty="0" smtClean="0"/>
            <a:t>Tiger Range Countries </a:t>
          </a:r>
          <a:endParaRPr lang="en-US" dirty="0"/>
        </a:p>
      </dgm:t>
    </dgm:pt>
    <dgm:pt modelId="{610605A1-7C72-433E-99C7-7A19B58EE34D}" type="parTrans" cxnId="{55A2AC00-2419-4FC6-A417-C8F3E658B35C}">
      <dgm:prSet/>
      <dgm:spPr/>
      <dgm:t>
        <a:bodyPr/>
        <a:lstStyle/>
        <a:p>
          <a:endParaRPr lang="en-US"/>
        </a:p>
      </dgm:t>
    </dgm:pt>
    <dgm:pt modelId="{E731E2C2-206C-4636-86F0-1839DFA8835C}" type="sibTrans" cxnId="{55A2AC00-2419-4FC6-A417-C8F3E658B35C}">
      <dgm:prSet/>
      <dgm:spPr/>
      <dgm:t>
        <a:bodyPr/>
        <a:lstStyle/>
        <a:p>
          <a:endParaRPr lang="en-US"/>
        </a:p>
      </dgm:t>
    </dgm:pt>
    <dgm:pt modelId="{D70159CC-2E66-4729-894C-3397135C5D84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smtClean="0"/>
            <a:t>                       Criminal Intelligence Training for South and South-East Asia </a:t>
          </a:r>
          <a:endParaRPr lang="en-US" dirty="0"/>
        </a:p>
      </dgm:t>
    </dgm:pt>
    <dgm:pt modelId="{EF4685E9-E2F1-4DFD-A22F-B48631FAD1D6}" type="parTrans" cxnId="{2C949E73-B714-488F-9506-5B4EC19F8F58}">
      <dgm:prSet/>
      <dgm:spPr/>
    </dgm:pt>
    <dgm:pt modelId="{C51D76F0-5214-42ED-B154-E8C95F640537}" type="sibTrans" cxnId="{2C949E73-B714-488F-9506-5B4EC19F8F58}">
      <dgm:prSet/>
      <dgm:spPr/>
    </dgm:pt>
    <dgm:pt modelId="{9957245F-054C-4F9B-BD15-12AE7FA4E2C5}" type="pres">
      <dgm:prSet presAssocID="{C7CA4232-48DB-487B-A3ED-83D74A04727A}" presName="linearFlow" presStyleCnt="0">
        <dgm:presLayoutVars>
          <dgm:dir/>
          <dgm:resizeHandles val="exact"/>
        </dgm:presLayoutVars>
      </dgm:prSet>
      <dgm:spPr/>
    </dgm:pt>
    <dgm:pt modelId="{3D784AB1-C5C0-4482-9132-36A106324833}" type="pres">
      <dgm:prSet presAssocID="{5F2C8C0B-B5A3-40C9-AF79-221F593941A7}" presName="composite" presStyleCnt="0"/>
      <dgm:spPr/>
    </dgm:pt>
    <dgm:pt modelId="{3EB4766C-F745-4A95-A52C-5A08D1FCD7D9}" type="pres">
      <dgm:prSet presAssocID="{5F2C8C0B-B5A3-40C9-AF79-221F593941A7}" presName="imgShp" presStyleLbl="fgImgPlace1" presStyleIdx="0" presStyleCnt="4" custScaleX="21550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9617A0F-AD6E-4377-943C-C98838C380C2}" type="pres">
      <dgm:prSet presAssocID="{5F2C8C0B-B5A3-40C9-AF79-221F593941A7}" presName="txShp" presStyleLbl="node1" presStyleIdx="0" presStyleCnt="4" custScaleX="1478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7F8E98-18F2-4F5B-9580-714D0A659E75}" type="pres">
      <dgm:prSet presAssocID="{A6D2F459-23A6-4F82-9806-60C7770588F5}" presName="spacing" presStyleCnt="0"/>
      <dgm:spPr/>
    </dgm:pt>
    <dgm:pt modelId="{8817C3B8-C633-4639-867E-CDFE2DD82E0C}" type="pres">
      <dgm:prSet presAssocID="{7DD7CD2D-5A01-49FA-A0B3-1244A7B0A6F0}" presName="composite" presStyleCnt="0"/>
      <dgm:spPr/>
    </dgm:pt>
    <dgm:pt modelId="{203FBAEA-02A7-48AE-B762-1FC7871AA28F}" type="pres">
      <dgm:prSet presAssocID="{7DD7CD2D-5A01-49FA-A0B3-1244A7B0A6F0}" presName="imgShp" presStyleLbl="fgImgPlace1" presStyleIdx="1" presStyleCnt="4" custScaleX="1945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DE8F067-3811-4F04-9D81-CFDEE37F7B82}" type="pres">
      <dgm:prSet presAssocID="{7DD7CD2D-5A01-49FA-A0B3-1244A7B0A6F0}" presName="txShp" presStyleLbl="node1" presStyleIdx="1" presStyleCnt="4" custScaleX="1472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67AB3-A42C-4746-B9F0-E445EFC8B4A6}" type="pres">
      <dgm:prSet presAssocID="{CB5B30F9-A610-48CF-B2A1-1152CAA2B407}" presName="spacing" presStyleCnt="0"/>
      <dgm:spPr/>
    </dgm:pt>
    <dgm:pt modelId="{44245D98-769A-4C91-9D9B-E2809101DBEB}" type="pres">
      <dgm:prSet presAssocID="{04B9C9B5-9FCA-4EA3-BA32-FB55A66FF40E}" presName="composite" presStyleCnt="0"/>
      <dgm:spPr/>
    </dgm:pt>
    <dgm:pt modelId="{A5280BF4-555B-4161-8F38-959B0ACC51F5}" type="pres">
      <dgm:prSet presAssocID="{04B9C9B5-9FCA-4EA3-BA32-FB55A66FF40E}" presName="imgShp" presStyleLbl="fgImgPlace1" presStyleIdx="2" presStyleCnt="4" custScaleX="18092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F80B95-BB25-4D06-AF31-21E9D5252659}" type="pres">
      <dgm:prSet presAssocID="{04B9C9B5-9FCA-4EA3-BA32-FB55A66FF40E}" presName="txShp" presStyleLbl="node1" presStyleIdx="2" presStyleCnt="4" custScaleX="1503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448FB8-D75E-4C90-AFD0-4F860501CE3B}" type="pres">
      <dgm:prSet presAssocID="{E731E2C2-206C-4636-86F0-1839DFA8835C}" presName="spacing" presStyleCnt="0"/>
      <dgm:spPr/>
    </dgm:pt>
    <dgm:pt modelId="{3144E421-81B7-4705-9383-FBBED8A061E6}" type="pres">
      <dgm:prSet presAssocID="{D70159CC-2E66-4729-894C-3397135C5D84}" presName="composite" presStyleCnt="0"/>
      <dgm:spPr/>
    </dgm:pt>
    <dgm:pt modelId="{CEA1C499-9AC8-4588-8CE1-55D13930510E}" type="pres">
      <dgm:prSet presAssocID="{D70159CC-2E66-4729-894C-3397135C5D84}" presName="imgShp" presStyleLbl="fgImgPlace1" presStyleIdx="3" presStyleCnt="4" custScaleX="18816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EFEBBF91-56F6-4061-A939-0C33E76D3236}" type="pres">
      <dgm:prSet presAssocID="{D70159CC-2E66-4729-894C-3397135C5D84}" presName="txShp" presStyleLbl="node1" presStyleIdx="3" presStyleCnt="4" custScaleX="1503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55203B-DEBC-49D5-98D5-F33734D7E633}" srcId="{C7CA4232-48DB-487B-A3ED-83D74A04727A}" destId="{7DD7CD2D-5A01-49FA-A0B3-1244A7B0A6F0}" srcOrd="1" destOrd="0" parTransId="{6CD3D60A-E979-458F-B81B-F11F33C70A7B}" sibTransId="{CB5B30F9-A610-48CF-B2A1-1152CAA2B407}"/>
    <dgm:cxn modelId="{55A2AC00-2419-4FC6-A417-C8F3E658B35C}" srcId="{C7CA4232-48DB-487B-A3ED-83D74A04727A}" destId="{04B9C9B5-9FCA-4EA3-BA32-FB55A66FF40E}" srcOrd="2" destOrd="0" parTransId="{610605A1-7C72-433E-99C7-7A19B58EE34D}" sibTransId="{E731E2C2-206C-4636-86F0-1839DFA8835C}"/>
    <dgm:cxn modelId="{83D10B9D-C578-49F2-B193-CF2030D1C973}" srcId="{C7CA4232-48DB-487B-A3ED-83D74A04727A}" destId="{5F2C8C0B-B5A3-40C9-AF79-221F593941A7}" srcOrd="0" destOrd="0" parTransId="{B89490DB-2EE7-42F4-A25C-38490F81890A}" sibTransId="{A6D2F459-23A6-4F82-9806-60C7770588F5}"/>
    <dgm:cxn modelId="{2C949E73-B714-488F-9506-5B4EC19F8F58}" srcId="{C7CA4232-48DB-487B-A3ED-83D74A04727A}" destId="{D70159CC-2E66-4729-894C-3397135C5D84}" srcOrd="3" destOrd="0" parTransId="{EF4685E9-E2F1-4DFD-A22F-B48631FAD1D6}" sibTransId="{C51D76F0-5214-42ED-B154-E8C95F640537}"/>
    <dgm:cxn modelId="{56D54E63-51FC-4DA9-A071-E290347DAE6D}" type="presOf" srcId="{7DD7CD2D-5A01-49FA-A0B3-1244A7B0A6F0}" destId="{FDE8F067-3811-4F04-9D81-CFDEE37F7B82}" srcOrd="0" destOrd="0" presId="urn:microsoft.com/office/officeart/2005/8/layout/vList3"/>
    <dgm:cxn modelId="{1C1553AB-BBCD-4AD1-9F4B-C5E4020EB603}" type="presOf" srcId="{C7CA4232-48DB-487B-A3ED-83D74A04727A}" destId="{9957245F-054C-4F9B-BD15-12AE7FA4E2C5}" srcOrd="0" destOrd="0" presId="urn:microsoft.com/office/officeart/2005/8/layout/vList3"/>
    <dgm:cxn modelId="{37B1281E-1227-470B-8080-EB16DAB21F7E}" type="presOf" srcId="{04B9C9B5-9FCA-4EA3-BA32-FB55A66FF40E}" destId="{D7F80B95-BB25-4D06-AF31-21E9D5252659}" srcOrd="0" destOrd="0" presId="urn:microsoft.com/office/officeart/2005/8/layout/vList3"/>
    <dgm:cxn modelId="{56C9715F-5EA4-45A5-A84F-A23F8B9DA7EF}" type="presOf" srcId="{5F2C8C0B-B5A3-40C9-AF79-221F593941A7}" destId="{89617A0F-AD6E-4377-943C-C98838C380C2}" srcOrd="0" destOrd="0" presId="urn:microsoft.com/office/officeart/2005/8/layout/vList3"/>
    <dgm:cxn modelId="{702FE8F4-526D-4412-AABA-03F22006142F}" type="presOf" srcId="{D70159CC-2E66-4729-894C-3397135C5D84}" destId="{EFEBBF91-56F6-4061-A939-0C33E76D3236}" srcOrd="0" destOrd="0" presId="urn:microsoft.com/office/officeart/2005/8/layout/vList3"/>
    <dgm:cxn modelId="{8D605690-E2B4-439F-B11E-D0880E5B8EB3}" type="presParOf" srcId="{9957245F-054C-4F9B-BD15-12AE7FA4E2C5}" destId="{3D784AB1-C5C0-4482-9132-36A106324833}" srcOrd="0" destOrd="0" presId="urn:microsoft.com/office/officeart/2005/8/layout/vList3"/>
    <dgm:cxn modelId="{20981D51-540F-45A2-8F10-2C8C76B48F0C}" type="presParOf" srcId="{3D784AB1-C5C0-4482-9132-36A106324833}" destId="{3EB4766C-F745-4A95-A52C-5A08D1FCD7D9}" srcOrd="0" destOrd="0" presId="urn:microsoft.com/office/officeart/2005/8/layout/vList3"/>
    <dgm:cxn modelId="{E23385A7-7E3C-4A59-8EBC-8D12B7F2D98F}" type="presParOf" srcId="{3D784AB1-C5C0-4482-9132-36A106324833}" destId="{89617A0F-AD6E-4377-943C-C98838C380C2}" srcOrd="1" destOrd="0" presId="urn:microsoft.com/office/officeart/2005/8/layout/vList3"/>
    <dgm:cxn modelId="{6E39F17E-B44D-4D2F-AB2F-9131B7014963}" type="presParOf" srcId="{9957245F-054C-4F9B-BD15-12AE7FA4E2C5}" destId="{707F8E98-18F2-4F5B-9580-714D0A659E75}" srcOrd="1" destOrd="0" presId="urn:microsoft.com/office/officeart/2005/8/layout/vList3"/>
    <dgm:cxn modelId="{777C7F3E-CEB3-4D83-A1D4-939E02CC01F6}" type="presParOf" srcId="{9957245F-054C-4F9B-BD15-12AE7FA4E2C5}" destId="{8817C3B8-C633-4639-867E-CDFE2DD82E0C}" srcOrd="2" destOrd="0" presId="urn:microsoft.com/office/officeart/2005/8/layout/vList3"/>
    <dgm:cxn modelId="{BBB4ACD3-083F-4A57-8929-1A58F8A65F0C}" type="presParOf" srcId="{8817C3B8-C633-4639-867E-CDFE2DD82E0C}" destId="{203FBAEA-02A7-48AE-B762-1FC7871AA28F}" srcOrd="0" destOrd="0" presId="urn:microsoft.com/office/officeart/2005/8/layout/vList3"/>
    <dgm:cxn modelId="{C9BEEB5B-9F41-4028-8DAF-FA96CC2E2D6F}" type="presParOf" srcId="{8817C3B8-C633-4639-867E-CDFE2DD82E0C}" destId="{FDE8F067-3811-4F04-9D81-CFDEE37F7B82}" srcOrd="1" destOrd="0" presId="urn:microsoft.com/office/officeart/2005/8/layout/vList3"/>
    <dgm:cxn modelId="{4DF1E887-5E1A-4799-BD5D-A31BB478C6C6}" type="presParOf" srcId="{9957245F-054C-4F9B-BD15-12AE7FA4E2C5}" destId="{69A67AB3-A42C-4746-B9F0-E445EFC8B4A6}" srcOrd="3" destOrd="0" presId="urn:microsoft.com/office/officeart/2005/8/layout/vList3"/>
    <dgm:cxn modelId="{0DF095C8-7707-470F-8049-DB2DA8C0E50A}" type="presParOf" srcId="{9957245F-054C-4F9B-BD15-12AE7FA4E2C5}" destId="{44245D98-769A-4C91-9D9B-E2809101DBEB}" srcOrd="4" destOrd="0" presId="urn:microsoft.com/office/officeart/2005/8/layout/vList3"/>
    <dgm:cxn modelId="{366EA4B7-63F7-4CA8-943D-A8F1381FCD44}" type="presParOf" srcId="{44245D98-769A-4C91-9D9B-E2809101DBEB}" destId="{A5280BF4-555B-4161-8F38-959B0ACC51F5}" srcOrd="0" destOrd="0" presId="urn:microsoft.com/office/officeart/2005/8/layout/vList3"/>
    <dgm:cxn modelId="{CFDE76C6-E1E6-435F-9828-EBF296BB8E1C}" type="presParOf" srcId="{44245D98-769A-4C91-9D9B-E2809101DBEB}" destId="{D7F80B95-BB25-4D06-AF31-21E9D5252659}" srcOrd="1" destOrd="0" presId="urn:microsoft.com/office/officeart/2005/8/layout/vList3"/>
    <dgm:cxn modelId="{482893DB-1A16-4462-8A0E-AD947E5AEE15}" type="presParOf" srcId="{9957245F-054C-4F9B-BD15-12AE7FA4E2C5}" destId="{03448FB8-D75E-4C90-AFD0-4F860501CE3B}" srcOrd="5" destOrd="0" presId="urn:microsoft.com/office/officeart/2005/8/layout/vList3"/>
    <dgm:cxn modelId="{FD9AE861-FB0B-42CC-9261-6421DF1F3DF7}" type="presParOf" srcId="{9957245F-054C-4F9B-BD15-12AE7FA4E2C5}" destId="{3144E421-81B7-4705-9383-FBBED8A061E6}" srcOrd="6" destOrd="0" presId="urn:microsoft.com/office/officeart/2005/8/layout/vList3"/>
    <dgm:cxn modelId="{631780A8-5171-437A-9B7E-6159BD8437CE}" type="presParOf" srcId="{3144E421-81B7-4705-9383-FBBED8A061E6}" destId="{CEA1C499-9AC8-4588-8CE1-55D13930510E}" srcOrd="0" destOrd="0" presId="urn:microsoft.com/office/officeart/2005/8/layout/vList3"/>
    <dgm:cxn modelId="{7E45FF52-A333-482A-8A2E-C66E2294FF91}" type="presParOf" srcId="{3144E421-81B7-4705-9383-FBBED8A061E6}" destId="{EFEBBF91-56F6-4061-A939-0C33E76D3236}" srcOrd="1" destOrd="0" presId="urn:microsoft.com/office/officeart/2005/8/layout/vList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3DBE8F-12AE-4F01-99BC-FC38DC0B17A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2F507A-804D-42A5-8C2C-3E0492DC2A06}">
      <dgm:prSet phldrT="[Text]" custT="1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sz="1400" dirty="0" smtClean="0">
              <a:latin typeface="Arial Black" pitchFamily="34" charset="0"/>
            </a:rPr>
            <a:t>More Sensitized </a:t>
          </a:r>
          <a:endParaRPr lang="en-US" sz="1400" dirty="0">
            <a:latin typeface="Arial Black" pitchFamily="34" charset="0"/>
          </a:endParaRPr>
        </a:p>
      </dgm:t>
    </dgm:pt>
    <dgm:pt modelId="{7BB422F3-44E6-426B-BC83-937078827F37}" type="parTrans" cxnId="{94D0595B-AC89-41BD-8D89-F24B095643E9}">
      <dgm:prSet/>
      <dgm:spPr/>
      <dgm:t>
        <a:bodyPr/>
        <a:lstStyle/>
        <a:p>
          <a:endParaRPr lang="en-US"/>
        </a:p>
      </dgm:t>
    </dgm:pt>
    <dgm:pt modelId="{4C28EDEB-81EE-4432-8639-89542EA8F977}" type="sibTrans" cxnId="{94D0595B-AC89-41BD-8D89-F24B095643E9}">
      <dgm:prSet/>
      <dgm:spPr/>
      <dgm:t>
        <a:bodyPr/>
        <a:lstStyle/>
        <a:p>
          <a:endParaRPr lang="en-US"/>
        </a:p>
      </dgm:t>
    </dgm:pt>
    <dgm:pt modelId="{62D5955E-E231-457E-9B62-04381059D6D4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>
              <a:latin typeface="Arial Black" pitchFamily="34" charset="0"/>
            </a:rPr>
            <a:t>More Secure </a:t>
          </a:r>
          <a:endParaRPr lang="en-US" dirty="0">
            <a:latin typeface="Arial Black" pitchFamily="34" charset="0"/>
          </a:endParaRPr>
        </a:p>
      </dgm:t>
    </dgm:pt>
    <dgm:pt modelId="{6ABF831F-4F23-4F78-926C-0A0E39AF059A}" type="parTrans" cxnId="{9223474A-1028-4438-AC24-8BF2D83F3EC5}">
      <dgm:prSet/>
      <dgm:spPr/>
      <dgm:t>
        <a:bodyPr/>
        <a:lstStyle/>
        <a:p>
          <a:endParaRPr lang="en-US"/>
        </a:p>
      </dgm:t>
    </dgm:pt>
    <dgm:pt modelId="{8EC94275-282C-4FE9-8DA5-641071449737}" type="sibTrans" cxnId="{9223474A-1028-4438-AC24-8BF2D83F3EC5}">
      <dgm:prSet/>
      <dgm:spPr/>
      <dgm:t>
        <a:bodyPr/>
        <a:lstStyle/>
        <a:p>
          <a:endParaRPr lang="en-US"/>
        </a:p>
      </dgm:t>
    </dgm:pt>
    <dgm:pt modelId="{3B8D693C-C61D-464D-83FA-48F58BF6D16E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>
              <a:latin typeface="Arial Black" pitchFamily="34" charset="0"/>
            </a:rPr>
            <a:t>More Capable </a:t>
          </a:r>
          <a:endParaRPr lang="en-US" dirty="0">
            <a:latin typeface="Arial Black" pitchFamily="34" charset="0"/>
          </a:endParaRPr>
        </a:p>
      </dgm:t>
    </dgm:pt>
    <dgm:pt modelId="{FCD6C8C5-F349-4476-BDBD-8B803A466F92}" type="parTrans" cxnId="{69D96723-8B51-4E14-B42A-1CED07405D59}">
      <dgm:prSet/>
      <dgm:spPr/>
      <dgm:t>
        <a:bodyPr/>
        <a:lstStyle/>
        <a:p>
          <a:endParaRPr lang="en-US"/>
        </a:p>
      </dgm:t>
    </dgm:pt>
    <dgm:pt modelId="{7DF336BB-E2B7-431C-9C7D-51D2E55AA1C1}" type="sibTrans" cxnId="{69D96723-8B51-4E14-B42A-1CED07405D59}">
      <dgm:prSet/>
      <dgm:spPr/>
      <dgm:t>
        <a:bodyPr/>
        <a:lstStyle/>
        <a:p>
          <a:endParaRPr lang="en-US"/>
        </a:p>
      </dgm:t>
    </dgm:pt>
    <dgm:pt modelId="{196EC9DB-F6B0-4E58-8156-7BCAE2119042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>
              <a:latin typeface="Arial Black" pitchFamily="34" charset="0"/>
            </a:rPr>
            <a:t>More Connected </a:t>
          </a:r>
          <a:endParaRPr lang="en-US" dirty="0">
            <a:latin typeface="Arial Black" pitchFamily="34" charset="0"/>
          </a:endParaRPr>
        </a:p>
      </dgm:t>
    </dgm:pt>
    <dgm:pt modelId="{6A523F90-AFCD-4088-B83D-3BA468E7DD00}" type="parTrans" cxnId="{29E3F39C-F39C-4009-82AF-D5245D7D14B7}">
      <dgm:prSet/>
      <dgm:spPr/>
      <dgm:t>
        <a:bodyPr/>
        <a:lstStyle/>
        <a:p>
          <a:endParaRPr lang="en-US"/>
        </a:p>
      </dgm:t>
    </dgm:pt>
    <dgm:pt modelId="{442CFFB4-5F0C-48AE-AD48-CF33CA933CF8}" type="sibTrans" cxnId="{29E3F39C-F39C-4009-82AF-D5245D7D14B7}">
      <dgm:prSet/>
      <dgm:spPr/>
      <dgm:t>
        <a:bodyPr/>
        <a:lstStyle/>
        <a:p>
          <a:endParaRPr lang="en-US"/>
        </a:p>
      </dgm:t>
    </dgm:pt>
    <dgm:pt modelId="{3DFB6644-A561-42E8-A68F-886061216FCF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>
              <a:latin typeface="Arial Black" pitchFamily="34" charset="0"/>
            </a:rPr>
            <a:t>More Engaged </a:t>
          </a:r>
          <a:endParaRPr lang="en-US" dirty="0">
            <a:latin typeface="Arial Black" pitchFamily="34" charset="0"/>
          </a:endParaRPr>
        </a:p>
      </dgm:t>
    </dgm:pt>
    <dgm:pt modelId="{B42DB849-E430-4FE2-A3B6-5EC77DEA0EB6}" type="parTrans" cxnId="{2EEFF638-B573-48F2-9E04-9BCDA9507574}">
      <dgm:prSet/>
      <dgm:spPr/>
      <dgm:t>
        <a:bodyPr/>
        <a:lstStyle/>
        <a:p>
          <a:endParaRPr lang="en-US"/>
        </a:p>
      </dgm:t>
    </dgm:pt>
    <dgm:pt modelId="{48D67F86-F6EC-474C-9468-95F96732CE48}" type="sibTrans" cxnId="{2EEFF638-B573-48F2-9E04-9BCDA9507574}">
      <dgm:prSet/>
      <dgm:spPr/>
      <dgm:t>
        <a:bodyPr/>
        <a:lstStyle/>
        <a:p>
          <a:endParaRPr lang="en-US"/>
        </a:p>
      </dgm:t>
    </dgm:pt>
    <dgm:pt modelId="{13388E50-33E4-4597-A596-B7B77947C278}" type="pres">
      <dgm:prSet presAssocID="{213DBE8F-12AE-4F01-99BC-FC38DC0B17A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E2FA70-406D-412A-ABF6-278261CB22D5}" type="pres">
      <dgm:prSet presAssocID="{D52F507A-804D-42A5-8C2C-3E0492DC2A0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75813E-7C2E-4E2D-AEBE-D6BA6BEA78A0}" type="pres">
      <dgm:prSet presAssocID="{4C28EDEB-81EE-4432-8639-89542EA8F977}" presName="sibTrans" presStyleLbl="sibTrans2D1" presStyleIdx="0" presStyleCnt="5"/>
      <dgm:spPr/>
      <dgm:t>
        <a:bodyPr/>
        <a:lstStyle/>
        <a:p>
          <a:endParaRPr lang="en-US"/>
        </a:p>
      </dgm:t>
    </dgm:pt>
    <dgm:pt modelId="{B9634E4B-AC4D-46E1-9AFD-1FE9D80BADAC}" type="pres">
      <dgm:prSet presAssocID="{4C28EDEB-81EE-4432-8639-89542EA8F977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8396EB17-7221-4005-8FB8-87BE863EED9A}" type="pres">
      <dgm:prSet presAssocID="{62D5955E-E231-457E-9B62-04381059D6D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9BDEB4-796A-4356-82E6-302ECB80B82C}" type="pres">
      <dgm:prSet presAssocID="{8EC94275-282C-4FE9-8DA5-641071449737}" presName="sibTrans" presStyleLbl="sibTrans2D1" presStyleIdx="1" presStyleCnt="5"/>
      <dgm:spPr/>
      <dgm:t>
        <a:bodyPr/>
        <a:lstStyle/>
        <a:p>
          <a:endParaRPr lang="en-US"/>
        </a:p>
      </dgm:t>
    </dgm:pt>
    <dgm:pt modelId="{3693B999-C115-471A-A294-178A98B49207}" type="pres">
      <dgm:prSet presAssocID="{8EC94275-282C-4FE9-8DA5-641071449737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542FE3FF-2C3E-4442-9876-E0A5500BFF67}" type="pres">
      <dgm:prSet presAssocID="{3B8D693C-C61D-464D-83FA-48F58BF6D16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FB0EAE-7E60-441E-AD61-44F395BCC9FE}" type="pres">
      <dgm:prSet presAssocID="{7DF336BB-E2B7-431C-9C7D-51D2E55AA1C1}" presName="sibTrans" presStyleLbl="sibTrans2D1" presStyleIdx="2" presStyleCnt="5"/>
      <dgm:spPr/>
      <dgm:t>
        <a:bodyPr/>
        <a:lstStyle/>
        <a:p>
          <a:endParaRPr lang="en-US"/>
        </a:p>
      </dgm:t>
    </dgm:pt>
    <dgm:pt modelId="{5B00DDF3-9E4B-4DB0-9D4A-94447BCE0287}" type="pres">
      <dgm:prSet presAssocID="{7DF336BB-E2B7-431C-9C7D-51D2E55AA1C1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AF418232-930E-4474-9DB0-5849D7346682}" type="pres">
      <dgm:prSet presAssocID="{196EC9DB-F6B0-4E58-8156-7BCAE211904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FF1C93-C96A-492E-9C1D-DE9A5562C347}" type="pres">
      <dgm:prSet presAssocID="{442CFFB4-5F0C-48AE-AD48-CF33CA933CF8}" presName="sibTrans" presStyleLbl="sibTrans2D1" presStyleIdx="3" presStyleCnt="5"/>
      <dgm:spPr/>
      <dgm:t>
        <a:bodyPr/>
        <a:lstStyle/>
        <a:p>
          <a:endParaRPr lang="en-US"/>
        </a:p>
      </dgm:t>
    </dgm:pt>
    <dgm:pt modelId="{5CEBE0EF-5C69-4465-82F1-BFAA6CA2507D}" type="pres">
      <dgm:prSet presAssocID="{442CFFB4-5F0C-48AE-AD48-CF33CA933CF8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605CB6CC-CB8B-4743-B260-66CF5D3AEA68}" type="pres">
      <dgm:prSet presAssocID="{3DFB6644-A561-42E8-A68F-886061216FC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4E05F-B115-496D-BCCB-DB556697A7B8}" type="pres">
      <dgm:prSet presAssocID="{48D67F86-F6EC-474C-9468-95F96732CE48}" presName="sibTrans" presStyleLbl="sibTrans2D1" presStyleIdx="4" presStyleCnt="5"/>
      <dgm:spPr/>
      <dgm:t>
        <a:bodyPr/>
        <a:lstStyle/>
        <a:p>
          <a:endParaRPr lang="en-US"/>
        </a:p>
      </dgm:t>
    </dgm:pt>
    <dgm:pt modelId="{407A813E-7C22-42CF-9A0A-BEECC4A00FA1}" type="pres">
      <dgm:prSet presAssocID="{48D67F86-F6EC-474C-9468-95F96732CE48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94D0595B-AC89-41BD-8D89-F24B095643E9}" srcId="{213DBE8F-12AE-4F01-99BC-FC38DC0B17AE}" destId="{D52F507A-804D-42A5-8C2C-3E0492DC2A06}" srcOrd="0" destOrd="0" parTransId="{7BB422F3-44E6-426B-BC83-937078827F37}" sibTransId="{4C28EDEB-81EE-4432-8639-89542EA8F977}"/>
    <dgm:cxn modelId="{182CD41B-882E-45EE-9C0F-96DDC3D5A999}" type="presOf" srcId="{4C28EDEB-81EE-4432-8639-89542EA8F977}" destId="{9775813E-7C2E-4E2D-AEBE-D6BA6BEA78A0}" srcOrd="0" destOrd="0" presId="urn:microsoft.com/office/officeart/2005/8/layout/cycle2"/>
    <dgm:cxn modelId="{9333D963-0E51-46DB-80F6-F3FDC25A7A3D}" type="presOf" srcId="{4C28EDEB-81EE-4432-8639-89542EA8F977}" destId="{B9634E4B-AC4D-46E1-9AFD-1FE9D80BADAC}" srcOrd="1" destOrd="0" presId="urn:microsoft.com/office/officeart/2005/8/layout/cycle2"/>
    <dgm:cxn modelId="{84ACFA57-A2D8-406B-8148-32D7B35179E5}" type="presOf" srcId="{442CFFB4-5F0C-48AE-AD48-CF33CA933CF8}" destId="{5CEBE0EF-5C69-4465-82F1-BFAA6CA2507D}" srcOrd="1" destOrd="0" presId="urn:microsoft.com/office/officeart/2005/8/layout/cycle2"/>
    <dgm:cxn modelId="{14F9C6EC-A30C-4CFE-AEE0-15BDE03D3E9D}" type="presOf" srcId="{7DF336BB-E2B7-431C-9C7D-51D2E55AA1C1}" destId="{5B00DDF3-9E4B-4DB0-9D4A-94447BCE0287}" srcOrd="1" destOrd="0" presId="urn:microsoft.com/office/officeart/2005/8/layout/cycle2"/>
    <dgm:cxn modelId="{D93CB552-A684-4A75-A304-338408B7C8B4}" type="presOf" srcId="{8EC94275-282C-4FE9-8DA5-641071449737}" destId="{529BDEB4-796A-4356-82E6-302ECB80B82C}" srcOrd="0" destOrd="0" presId="urn:microsoft.com/office/officeart/2005/8/layout/cycle2"/>
    <dgm:cxn modelId="{69D96723-8B51-4E14-B42A-1CED07405D59}" srcId="{213DBE8F-12AE-4F01-99BC-FC38DC0B17AE}" destId="{3B8D693C-C61D-464D-83FA-48F58BF6D16E}" srcOrd="2" destOrd="0" parTransId="{FCD6C8C5-F349-4476-BDBD-8B803A466F92}" sibTransId="{7DF336BB-E2B7-431C-9C7D-51D2E55AA1C1}"/>
    <dgm:cxn modelId="{C8A39B73-7266-4B82-AC95-3A09CA66DA89}" type="presOf" srcId="{62D5955E-E231-457E-9B62-04381059D6D4}" destId="{8396EB17-7221-4005-8FB8-87BE863EED9A}" srcOrd="0" destOrd="0" presId="urn:microsoft.com/office/officeart/2005/8/layout/cycle2"/>
    <dgm:cxn modelId="{2EEFF638-B573-48F2-9E04-9BCDA9507574}" srcId="{213DBE8F-12AE-4F01-99BC-FC38DC0B17AE}" destId="{3DFB6644-A561-42E8-A68F-886061216FCF}" srcOrd="4" destOrd="0" parTransId="{B42DB849-E430-4FE2-A3B6-5EC77DEA0EB6}" sibTransId="{48D67F86-F6EC-474C-9468-95F96732CE48}"/>
    <dgm:cxn modelId="{A7084F61-6B55-463A-9683-2F56B73843A4}" type="presOf" srcId="{48D67F86-F6EC-474C-9468-95F96732CE48}" destId="{407A813E-7C22-42CF-9A0A-BEECC4A00FA1}" srcOrd="1" destOrd="0" presId="urn:microsoft.com/office/officeart/2005/8/layout/cycle2"/>
    <dgm:cxn modelId="{84B5C6A8-2241-451D-9C3D-AF37C73DB190}" type="presOf" srcId="{213DBE8F-12AE-4F01-99BC-FC38DC0B17AE}" destId="{13388E50-33E4-4597-A596-B7B77947C278}" srcOrd="0" destOrd="0" presId="urn:microsoft.com/office/officeart/2005/8/layout/cycle2"/>
    <dgm:cxn modelId="{9C2DC63C-B91D-4821-AA62-2DFA466E612A}" type="presOf" srcId="{7DF336BB-E2B7-431C-9C7D-51D2E55AA1C1}" destId="{5BFB0EAE-7E60-441E-AD61-44F395BCC9FE}" srcOrd="0" destOrd="0" presId="urn:microsoft.com/office/officeart/2005/8/layout/cycle2"/>
    <dgm:cxn modelId="{9223474A-1028-4438-AC24-8BF2D83F3EC5}" srcId="{213DBE8F-12AE-4F01-99BC-FC38DC0B17AE}" destId="{62D5955E-E231-457E-9B62-04381059D6D4}" srcOrd="1" destOrd="0" parTransId="{6ABF831F-4F23-4F78-926C-0A0E39AF059A}" sibTransId="{8EC94275-282C-4FE9-8DA5-641071449737}"/>
    <dgm:cxn modelId="{FE9A8936-3F30-4E2E-BE12-FDB2FE1A2AB2}" type="presOf" srcId="{196EC9DB-F6B0-4E58-8156-7BCAE2119042}" destId="{AF418232-930E-4474-9DB0-5849D7346682}" srcOrd="0" destOrd="0" presId="urn:microsoft.com/office/officeart/2005/8/layout/cycle2"/>
    <dgm:cxn modelId="{335410EF-121E-4963-A144-477A65F46419}" type="presOf" srcId="{3B8D693C-C61D-464D-83FA-48F58BF6D16E}" destId="{542FE3FF-2C3E-4442-9876-E0A5500BFF67}" srcOrd="0" destOrd="0" presId="urn:microsoft.com/office/officeart/2005/8/layout/cycle2"/>
    <dgm:cxn modelId="{2A71DC76-CAB5-445A-A196-8C477F7B1312}" type="presOf" srcId="{442CFFB4-5F0C-48AE-AD48-CF33CA933CF8}" destId="{80FF1C93-C96A-492E-9C1D-DE9A5562C347}" srcOrd="0" destOrd="0" presId="urn:microsoft.com/office/officeart/2005/8/layout/cycle2"/>
    <dgm:cxn modelId="{64420C1D-065B-4454-AEBC-3EBDC821677A}" type="presOf" srcId="{48D67F86-F6EC-474C-9468-95F96732CE48}" destId="{2A74E05F-B115-496D-BCCB-DB556697A7B8}" srcOrd="0" destOrd="0" presId="urn:microsoft.com/office/officeart/2005/8/layout/cycle2"/>
    <dgm:cxn modelId="{8E6AAB2A-B675-4BE2-9447-F35B62C2C871}" type="presOf" srcId="{8EC94275-282C-4FE9-8DA5-641071449737}" destId="{3693B999-C115-471A-A294-178A98B49207}" srcOrd="1" destOrd="0" presId="urn:microsoft.com/office/officeart/2005/8/layout/cycle2"/>
    <dgm:cxn modelId="{29E3F39C-F39C-4009-82AF-D5245D7D14B7}" srcId="{213DBE8F-12AE-4F01-99BC-FC38DC0B17AE}" destId="{196EC9DB-F6B0-4E58-8156-7BCAE2119042}" srcOrd="3" destOrd="0" parTransId="{6A523F90-AFCD-4088-B83D-3BA468E7DD00}" sibTransId="{442CFFB4-5F0C-48AE-AD48-CF33CA933CF8}"/>
    <dgm:cxn modelId="{5A8755BD-B1E4-4785-A8C3-AC02B68F9840}" type="presOf" srcId="{3DFB6644-A561-42E8-A68F-886061216FCF}" destId="{605CB6CC-CB8B-4743-B260-66CF5D3AEA68}" srcOrd="0" destOrd="0" presId="urn:microsoft.com/office/officeart/2005/8/layout/cycle2"/>
    <dgm:cxn modelId="{AA486AF8-542E-45C4-AC22-4CD2DB5FF3DB}" type="presOf" srcId="{D52F507A-804D-42A5-8C2C-3E0492DC2A06}" destId="{5DE2FA70-406D-412A-ABF6-278261CB22D5}" srcOrd="0" destOrd="0" presId="urn:microsoft.com/office/officeart/2005/8/layout/cycle2"/>
    <dgm:cxn modelId="{7E9F552C-2D49-4AD0-949D-53D54BF4D3EC}" type="presParOf" srcId="{13388E50-33E4-4597-A596-B7B77947C278}" destId="{5DE2FA70-406D-412A-ABF6-278261CB22D5}" srcOrd="0" destOrd="0" presId="urn:microsoft.com/office/officeart/2005/8/layout/cycle2"/>
    <dgm:cxn modelId="{4A38C103-02AB-450B-92F7-0DAC46900539}" type="presParOf" srcId="{13388E50-33E4-4597-A596-B7B77947C278}" destId="{9775813E-7C2E-4E2D-AEBE-D6BA6BEA78A0}" srcOrd="1" destOrd="0" presId="urn:microsoft.com/office/officeart/2005/8/layout/cycle2"/>
    <dgm:cxn modelId="{69D0D11F-1C5C-4409-AB72-8C2377E6F568}" type="presParOf" srcId="{9775813E-7C2E-4E2D-AEBE-D6BA6BEA78A0}" destId="{B9634E4B-AC4D-46E1-9AFD-1FE9D80BADAC}" srcOrd="0" destOrd="0" presId="urn:microsoft.com/office/officeart/2005/8/layout/cycle2"/>
    <dgm:cxn modelId="{D8701862-DA8E-4A0C-A723-D98C36DA0415}" type="presParOf" srcId="{13388E50-33E4-4597-A596-B7B77947C278}" destId="{8396EB17-7221-4005-8FB8-87BE863EED9A}" srcOrd="2" destOrd="0" presId="urn:microsoft.com/office/officeart/2005/8/layout/cycle2"/>
    <dgm:cxn modelId="{F4FB9F29-64C4-4D0A-BC27-13EC42D38E04}" type="presParOf" srcId="{13388E50-33E4-4597-A596-B7B77947C278}" destId="{529BDEB4-796A-4356-82E6-302ECB80B82C}" srcOrd="3" destOrd="0" presId="urn:microsoft.com/office/officeart/2005/8/layout/cycle2"/>
    <dgm:cxn modelId="{5A9FC46D-5055-4A28-90A6-0DD07448885C}" type="presParOf" srcId="{529BDEB4-796A-4356-82E6-302ECB80B82C}" destId="{3693B999-C115-471A-A294-178A98B49207}" srcOrd="0" destOrd="0" presId="urn:microsoft.com/office/officeart/2005/8/layout/cycle2"/>
    <dgm:cxn modelId="{311963FD-B40C-4238-BED6-2BE49F9B16D9}" type="presParOf" srcId="{13388E50-33E4-4597-A596-B7B77947C278}" destId="{542FE3FF-2C3E-4442-9876-E0A5500BFF67}" srcOrd="4" destOrd="0" presId="urn:microsoft.com/office/officeart/2005/8/layout/cycle2"/>
    <dgm:cxn modelId="{892933E3-3153-41B1-BFA4-59B54DB1CAEA}" type="presParOf" srcId="{13388E50-33E4-4597-A596-B7B77947C278}" destId="{5BFB0EAE-7E60-441E-AD61-44F395BCC9FE}" srcOrd="5" destOrd="0" presId="urn:microsoft.com/office/officeart/2005/8/layout/cycle2"/>
    <dgm:cxn modelId="{D93B4FD6-65ED-4668-89ED-D407442DB11B}" type="presParOf" srcId="{5BFB0EAE-7E60-441E-AD61-44F395BCC9FE}" destId="{5B00DDF3-9E4B-4DB0-9D4A-94447BCE0287}" srcOrd="0" destOrd="0" presId="urn:microsoft.com/office/officeart/2005/8/layout/cycle2"/>
    <dgm:cxn modelId="{E0289825-C6B8-4A92-B9C6-EBFCB5FC5158}" type="presParOf" srcId="{13388E50-33E4-4597-A596-B7B77947C278}" destId="{AF418232-930E-4474-9DB0-5849D7346682}" srcOrd="6" destOrd="0" presId="urn:microsoft.com/office/officeart/2005/8/layout/cycle2"/>
    <dgm:cxn modelId="{B9967A7D-7358-403E-8B18-164594AFBC2C}" type="presParOf" srcId="{13388E50-33E4-4597-A596-B7B77947C278}" destId="{80FF1C93-C96A-492E-9C1D-DE9A5562C347}" srcOrd="7" destOrd="0" presId="urn:microsoft.com/office/officeart/2005/8/layout/cycle2"/>
    <dgm:cxn modelId="{775CD821-F7BC-4317-A052-CB2B6D9F6E6D}" type="presParOf" srcId="{80FF1C93-C96A-492E-9C1D-DE9A5562C347}" destId="{5CEBE0EF-5C69-4465-82F1-BFAA6CA2507D}" srcOrd="0" destOrd="0" presId="urn:microsoft.com/office/officeart/2005/8/layout/cycle2"/>
    <dgm:cxn modelId="{5CBA6890-9961-401C-B033-B720B96124C8}" type="presParOf" srcId="{13388E50-33E4-4597-A596-B7B77947C278}" destId="{605CB6CC-CB8B-4743-B260-66CF5D3AEA68}" srcOrd="8" destOrd="0" presId="urn:microsoft.com/office/officeart/2005/8/layout/cycle2"/>
    <dgm:cxn modelId="{B4DDB873-6BEB-4379-827F-CA7B148446C2}" type="presParOf" srcId="{13388E50-33E4-4597-A596-B7B77947C278}" destId="{2A74E05F-B115-496D-BCCB-DB556697A7B8}" srcOrd="9" destOrd="0" presId="urn:microsoft.com/office/officeart/2005/8/layout/cycle2"/>
    <dgm:cxn modelId="{1EE2784A-8EBF-4968-B475-3C69018C5187}" type="presParOf" srcId="{2A74E05F-B115-496D-BCCB-DB556697A7B8}" destId="{407A813E-7C22-42CF-9A0A-BEECC4A00FA1}" srcOrd="0" destOrd="0" presId="urn:microsoft.com/office/officeart/2005/8/layout/cycle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EBD10A6-C002-4250-85E8-1D36C7099665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E5C43F-21D6-4DFC-829D-BEFB5D4A1650}">
      <dgm:prSet phldrT="[Text]"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Change management </a:t>
          </a:r>
          <a:endParaRPr lang="en-US" sz="1400" dirty="0"/>
        </a:p>
      </dgm:t>
    </dgm:pt>
    <dgm:pt modelId="{5E0BA550-8B12-478A-B9E5-ADBE89E7A6C5}" type="parTrans" cxnId="{3D1207F4-BB3F-407B-B040-F2A43A2D3E63}">
      <dgm:prSet/>
      <dgm:spPr/>
      <dgm:t>
        <a:bodyPr/>
        <a:lstStyle/>
        <a:p>
          <a:endParaRPr lang="en-US"/>
        </a:p>
      </dgm:t>
    </dgm:pt>
    <dgm:pt modelId="{19066C71-B920-457B-A6E5-F3CB1D7A1E2F}" type="sibTrans" cxnId="{3D1207F4-BB3F-407B-B040-F2A43A2D3E63}">
      <dgm:prSet/>
      <dgm:spPr/>
      <dgm:t>
        <a:bodyPr/>
        <a:lstStyle/>
        <a:p>
          <a:endParaRPr lang="en-US"/>
        </a:p>
      </dgm:t>
    </dgm:pt>
    <dgm:pt modelId="{DF98C85B-F474-4073-A647-DDAF7FDFF678}">
      <dgm:prSet phldrT="[Text]"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Criminal Intelligence Exchange &amp; Analysis </a:t>
          </a:r>
          <a:endParaRPr lang="en-US" sz="1400" dirty="0"/>
        </a:p>
      </dgm:t>
    </dgm:pt>
    <dgm:pt modelId="{02F7C8A1-2387-4C2F-9825-7C6E8CC98C77}" type="parTrans" cxnId="{AF327C3D-446B-43D3-AC7C-1B398D31E242}">
      <dgm:prSet/>
      <dgm:spPr/>
      <dgm:t>
        <a:bodyPr/>
        <a:lstStyle/>
        <a:p>
          <a:endParaRPr lang="en-US"/>
        </a:p>
      </dgm:t>
    </dgm:pt>
    <dgm:pt modelId="{92B15C34-9744-4848-A27E-1ECC250620BA}" type="sibTrans" cxnId="{AF327C3D-446B-43D3-AC7C-1B398D31E242}">
      <dgm:prSet/>
      <dgm:spPr/>
      <dgm:t>
        <a:bodyPr/>
        <a:lstStyle/>
        <a:p>
          <a:endParaRPr lang="en-US"/>
        </a:p>
      </dgm:t>
    </dgm:pt>
    <dgm:pt modelId="{FB486114-3C8E-4BE8-A2CD-3D42CB9F15DE}">
      <dgm:prSet phldrT="[Text]"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Facilitation of Expert Knowledge </a:t>
          </a:r>
          <a:endParaRPr lang="en-US" sz="1400" dirty="0"/>
        </a:p>
      </dgm:t>
    </dgm:pt>
    <dgm:pt modelId="{5A5255D4-7F0C-4C1C-B5C8-DA6EB0B0848F}" type="parTrans" cxnId="{0A8567FF-B89F-4B68-BF47-0496BABE4533}">
      <dgm:prSet/>
      <dgm:spPr/>
      <dgm:t>
        <a:bodyPr/>
        <a:lstStyle/>
        <a:p>
          <a:endParaRPr lang="en-US"/>
        </a:p>
      </dgm:t>
    </dgm:pt>
    <dgm:pt modelId="{23729079-4FBC-41C4-BA3A-FF0C2D5EE4A6}" type="sibTrans" cxnId="{0A8567FF-B89F-4B68-BF47-0496BABE4533}">
      <dgm:prSet/>
      <dgm:spPr/>
      <dgm:t>
        <a:bodyPr/>
        <a:lstStyle/>
        <a:p>
          <a:endParaRPr lang="en-US"/>
        </a:p>
      </dgm:t>
    </dgm:pt>
    <dgm:pt modelId="{2FA138AD-40D1-472F-BB37-83B48C689C0E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Research  &amp; Development on Police Method </a:t>
          </a:r>
          <a:endParaRPr lang="en-US" sz="1400" dirty="0"/>
        </a:p>
      </dgm:t>
    </dgm:pt>
    <dgm:pt modelId="{F2C4EEF8-E9FC-49B5-A57A-A69E6192EAD1}" type="parTrans" cxnId="{9D90AB0E-5E84-49E2-9A53-C7B90C12AA33}">
      <dgm:prSet/>
      <dgm:spPr/>
      <dgm:t>
        <a:bodyPr/>
        <a:lstStyle/>
        <a:p>
          <a:endParaRPr lang="en-US"/>
        </a:p>
      </dgm:t>
    </dgm:pt>
    <dgm:pt modelId="{F72AA4EB-0E4B-4423-923A-CDC00A2BC1C5}" type="sibTrans" cxnId="{9D90AB0E-5E84-49E2-9A53-C7B90C12AA33}">
      <dgm:prSet/>
      <dgm:spPr/>
      <dgm:t>
        <a:bodyPr/>
        <a:lstStyle/>
        <a:p>
          <a:endParaRPr lang="en-US"/>
        </a:p>
      </dgm:t>
    </dgm:pt>
    <dgm:pt modelId="{67295969-CC65-4365-A149-2F21A593FACB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Sustained Advocacy at National and International Level </a:t>
          </a:r>
          <a:endParaRPr lang="en-US" sz="1400" dirty="0"/>
        </a:p>
      </dgm:t>
    </dgm:pt>
    <dgm:pt modelId="{8307A1A3-0F42-4CB2-8B37-B195CE303DD1}" type="parTrans" cxnId="{DCD77F4E-79F8-41BA-A837-F4BDE3B77814}">
      <dgm:prSet/>
      <dgm:spPr/>
      <dgm:t>
        <a:bodyPr/>
        <a:lstStyle/>
        <a:p>
          <a:endParaRPr lang="en-US"/>
        </a:p>
      </dgm:t>
    </dgm:pt>
    <dgm:pt modelId="{CAB1B5FC-4186-4083-ACF9-521F1C55D3C9}" type="sibTrans" cxnId="{DCD77F4E-79F8-41BA-A837-F4BDE3B77814}">
      <dgm:prSet/>
      <dgm:spPr/>
      <dgm:t>
        <a:bodyPr/>
        <a:lstStyle/>
        <a:p>
          <a:endParaRPr lang="en-US"/>
        </a:p>
      </dgm:t>
    </dgm:pt>
    <dgm:pt modelId="{664EEDDF-AD4D-4A4C-AA59-21CB94119BD4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Multidisciplinary Cooperation </a:t>
          </a:r>
          <a:endParaRPr lang="en-US" sz="1400" dirty="0"/>
        </a:p>
      </dgm:t>
    </dgm:pt>
    <dgm:pt modelId="{88860F9B-767B-4D93-95AC-63D71D37D80A}" type="parTrans" cxnId="{8109B9DC-EAA7-4058-A41B-100A8A8614EF}">
      <dgm:prSet/>
      <dgm:spPr/>
      <dgm:t>
        <a:bodyPr/>
        <a:lstStyle/>
        <a:p>
          <a:endParaRPr lang="en-US"/>
        </a:p>
      </dgm:t>
    </dgm:pt>
    <dgm:pt modelId="{D69E1A10-BC1E-4933-8E17-646CC16F436E}" type="sibTrans" cxnId="{8109B9DC-EAA7-4058-A41B-100A8A8614EF}">
      <dgm:prSet/>
      <dgm:spPr/>
      <dgm:t>
        <a:bodyPr/>
        <a:lstStyle/>
        <a:p>
          <a:endParaRPr lang="en-US"/>
        </a:p>
      </dgm:t>
    </dgm:pt>
    <dgm:pt modelId="{DFEC6E67-B187-49BD-AF48-50FF17916F97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Promoting Values and Dignity </a:t>
          </a:r>
          <a:endParaRPr lang="en-US" sz="1400" dirty="0"/>
        </a:p>
      </dgm:t>
    </dgm:pt>
    <dgm:pt modelId="{C9347792-77E1-4209-97FB-13C44A7466D0}" type="parTrans" cxnId="{E0BDC3D7-B018-4E8C-B41C-7E36D792F2FD}">
      <dgm:prSet/>
      <dgm:spPr/>
      <dgm:t>
        <a:bodyPr/>
        <a:lstStyle/>
        <a:p>
          <a:endParaRPr lang="en-US"/>
        </a:p>
      </dgm:t>
    </dgm:pt>
    <dgm:pt modelId="{CFA820C8-04D0-4250-9734-D2CDEB8B25B7}" type="sibTrans" cxnId="{E0BDC3D7-B018-4E8C-B41C-7E36D792F2FD}">
      <dgm:prSet/>
      <dgm:spPr/>
      <dgm:t>
        <a:bodyPr/>
        <a:lstStyle/>
        <a:p>
          <a:endParaRPr lang="en-US"/>
        </a:p>
      </dgm:t>
    </dgm:pt>
    <dgm:pt modelId="{9318CB41-FC13-475F-8101-A460D8EEA5C8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Protecting Critical Information Infrastructure </a:t>
          </a:r>
          <a:endParaRPr lang="en-US" sz="1400" dirty="0"/>
        </a:p>
      </dgm:t>
    </dgm:pt>
    <dgm:pt modelId="{F73B1F77-A0A2-45C6-B200-73D2A71A92EE}" type="parTrans" cxnId="{770B2077-A6AA-4698-B6C3-37336F734F9A}">
      <dgm:prSet/>
      <dgm:spPr/>
      <dgm:t>
        <a:bodyPr/>
        <a:lstStyle/>
        <a:p>
          <a:endParaRPr lang="en-US"/>
        </a:p>
      </dgm:t>
    </dgm:pt>
    <dgm:pt modelId="{7ABF06FF-9A97-4F6C-9B1E-10EDD82B1631}" type="sibTrans" cxnId="{770B2077-A6AA-4698-B6C3-37336F734F9A}">
      <dgm:prSet/>
      <dgm:spPr/>
      <dgm:t>
        <a:bodyPr/>
        <a:lstStyle/>
        <a:p>
          <a:endParaRPr lang="en-US"/>
        </a:p>
      </dgm:t>
    </dgm:pt>
    <dgm:pt modelId="{0E840D2B-4FC7-4845-817B-60FD53498199}">
      <dgm:prSet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dirty="0" smtClean="0"/>
            <a:t>Protecting People and Preventing crime </a:t>
          </a:r>
          <a:endParaRPr lang="en-US" dirty="0"/>
        </a:p>
      </dgm:t>
    </dgm:pt>
    <dgm:pt modelId="{1DAED0B2-5535-4318-8C44-8D006FCE0155}" type="parTrans" cxnId="{AFAEF858-049F-4585-B590-12232738D7E2}">
      <dgm:prSet/>
      <dgm:spPr/>
      <dgm:t>
        <a:bodyPr/>
        <a:lstStyle/>
        <a:p>
          <a:endParaRPr lang="en-US"/>
        </a:p>
      </dgm:t>
    </dgm:pt>
    <dgm:pt modelId="{CF12ADDF-6B79-449F-804E-1EFFDEC75875}" type="sibTrans" cxnId="{AFAEF858-049F-4585-B590-12232738D7E2}">
      <dgm:prSet/>
      <dgm:spPr/>
      <dgm:t>
        <a:bodyPr/>
        <a:lstStyle/>
        <a:p>
          <a:endParaRPr lang="en-US"/>
        </a:p>
      </dgm:t>
    </dgm:pt>
    <dgm:pt modelId="{E43FDF0C-AE76-48C3-A3E0-B41134DE9094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Developing compliance mechanism </a:t>
          </a:r>
          <a:endParaRPr lang="en-US" sz="1400" dirty="0"/>
        </a:p>
      </dgm:t>
    </dgm:pt>
    <dgm:pt modelId="{B6E93788-2C4D-4130-A2A9-9450F854C4BF}" type="parTrans" cxnId="{15590161-1B2B-4906-843E-6D75D6B28F5C}">
      <dgm:prSet/>
      <dgm:spPr/>
      <dgm:t>
        <a:bodyPr/>
        <a:lstStyle/>
        <a:p>
          <a:endParaRPr lang="en-US"/>
        </a:p>
      </dgm:t>
    </dgm:pt>
    <dgm:pt modelId="{351F9273-D905-4BE3-9C6C-714E32DA9213}" type="sibTrans" cxnId="{15590161-1B2B-4906-843E-6D75D6B28F5C}">
      <dgm:prSet/>
      <dgm:spPr/>
      <dgm:t>
        <a:bodyPr/>
        <a:lstStyle/>
        <a:p>
          <a:endParaRPr lang="en-US"/>
        </a:p>
      </dgm:t>
    </dgm:pt>
    <dgm:pt modelId="{4AB6E177-BD8E-4760-8085-62A3FE55FB1A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Data Protection Culture </a:t>
          </a:r>
          <a:endParaRPr lang="en-US" sz="1400" dirty="0"/>
        </a:p>
      </dgm:t>
    </dgm:pt>
    <dgm:pt modelId="{EFB11502-29BF-42F5-BACC-52352FA3BAAE}" type="parTrans" cxnId="{E9D33A38-E630-4468-8A7E-FC681654E76B}">
      <dgm:prSet/>
      <dgm:spPr/>
      <dgm:t>
        <a:bodyPr/>
        <a:lstStyle/>
        <a:p>
          <a:endParaRPr lang="en-US"/>
        </a:p>
      </dgm:t>
    </dgm:pt>
    <dgm:pt modelId="{1501DA89-6341-4D8D-91F9-3630F2692D9F}" type="sibTrans" cxnId="{E9D33A38-E630-4468-8A7E-FC681654E76B}">
      <dgm:prSet/>
      <dgm:spPr/>
      <dgm:t>
        <a:bodyPr/>
        <a:lstStyle/>
        <a:p>
          <a:endParaRPr lang="en-US"/>
        </a:p>
      </dgm:t>
    </dgm:pt>
    <dgm:pt modelId="{641B0440-8AB3-4E27-A792-0992A5103D42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Promoting unity and Retaining Diversity </a:t>
          </a:r>
          <a:endParaRPr lang="en-US" sz="1400" dirty="0"/>
        </a:p>
      </dgm:t>
    </dgm:pt>
    <dgm:pt modelId="{49F6CEB0-A029-4B4A-B302-C369F49B36EA}" type="parTrans" cxnId="{5F283B0C-A8D9-4AAA-94E4-DF74E8396BE7}">
      <dgm:prSet/>
      <dgm:spPr/>
      <dgm:t>
        <a:bodyPr/>
        <a:lstStyle/>
        <a:p>
          <a:endParaRPr lang="en-US"/>
        </a:p>
      </dgm:t>
    </dgm:pt>
    <dgm:pt modelId="{6E0E9116-9051-42AD-BCD7-5A349D67BFAE}" type="sibTrans" cxnId="{5F283B0C-A8D9-4AAA-94E4-DF74E8396BE7}">
      <dgm:prSet/>
      <dgm:spPr/>
      <dgm:t>
        <a:bodyPr/>
        <a:lstStyle/>
        <a:p>
          <a:endParaRPr lang="en-US"/>
        </a:p>
      </dgm:t>
    </dgm:pt>
    <dgm:pt modelId="{1D3D91DA-2BCE-4236-A2CB-0A7E3E35DFBC}">
      <dgm:prSet custT="1"/>
      <dgm:spPr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softRound"/>
        </a:sp3d>
      </dgm:spPr>
      <dgm:t>
        <a:bodyPr/>
        <a:lstStyle/>
        <a:p>
          <a:r>
            <a:rPr lang="en-US" sz="1400" dirty="0" smtClean="0"/>
            <a:t>Communication for Curbing Crime </a:t>
          </a:r>
          <a:endParaRPr lang="en-US" sz="1400" dirty="0"/>
        </a:p>
      </dgm:t>
    </dgm:pt>
    <dgm:pt modelId="{DBDE6382-BC40-4163-94D0-2D8A3A26EFF5}" type="parTrans" cxnId="{89B08AA3-79CF-4F65-ADA2-B43BB9ECF6BA}">
      <dgm:prSet/>
      <dgm:spPr/>
      <dgm:t>
        <a:bodyPr/>
        <a:lstStyle/>
        <a:p>
          <a:endParaRPr lang="en-US"/>
        </a:p>
      </dgm:t>
    </dgm:pt>
    <dgm:pt modelId="{7E59DBDD-9E67-4CEE-8D77-9EDA77E3ABBE}" type="sibTrans" cxnId="{89B08AA3-79CF-4F65-ADA2-B43BB9ECF6BA}">
      <dgm:prSet/>
      <dgm:spPr/>
      <dgm:t>
        <a:bodyPr/>
        <a:lstStyle/>
        <a:p>
          <a:endParaRPr lang="en-US"/>
        </a:p>
      </dgm:t>
    </dgm:pt>
    <dgm:pt modelId="{BE2D481C-9042-4C6F-9726-C5360313A7F1}">
      <dgm:prSet custT="1"/>
      <dgm:spPr/>
      <dgm:t>
        <a:bodyPr/>
        <a:lstStyle/>
        <a:p>
          <a:r>
            <a:rPr lang="en-US" sz="1400" dirty="0" smtClean="0"/>
            <a:t>Knowledge Management </a:t>
          </a:r>
          <a:endParaRPr lang="en-US" sz="1400" dirty="0"/>
        </a:p>
      </dgm:t>
    </dgm:pt>
    <dgm:pt modelId="{11A6F6BC-ADF1-4DF2-B68F-52C198046EDF}" type="parTrans" cxnId="{BBAE8313-0723-4627-BF2F-DE72BA075A58}">
      <dgm:prSet/>
      <dgm:spPr/>
      <dgm:t>
        <a:bodyPr/>
        <a:lstStyle/>
        <a:p>
          <a:endParaRPr lang="en-US"/>
        </a:p>
      </dgm:t>
    </dgm:pt>
    <dgm:pt modelId="{ECC471CD-A1D9-4EFE-96DD-F9D7D2A8E7B5}" type="sibTrans" cxnId="{BBAE8313-0723-4627-BF2F-DE72BA075A58}">
      <dgm:prSet/>
      <dgm:spPr/>
      <dgm:t>
        <a:bodyPr/>
        <a:lstStyle/>
        <a:p>
          <a:endParaRPr lang="en-US"/>
        </a:p>
      </dgm:t>
    </dgm:pt>
    <dgm:pt modelId="{642F1C9C-08EB-45CF-BF75-49FBB5859589}">
      <dgm:prSet custT="1"/>
      <dgm:spPr/>
      <dgm:t>
        <a:bodyPr/>
        <a:lstStyle/>
        <a:p>
          <a:r>
            <a:rPr lang="en-US" sz="1400" dirty="0" smtClean="0"/>
            <a:t>Skill management </a:t>
          </a:r>
          <a:endParaRPr lang="en-US" sz="1400" dirty="0"/>
        </a:p>
      </dgm:t>
    </dgm:pt>
    <dgm:pt modelId="{9A41B7CC-BD06-4410-95E9-4C602DA6A46F}" type="parTrans" cxnId="{9A46C0EC-4591-49F8-8945-C475062DCC4A}">
      <dgm:prSet/>
      <dgm:spPr/>
      <dgm:t>
        <a:bodyPr/>
        <a:lstStyle/>
        <a:p>
          <a:endParaRPr lang="en-US"/>
        </a:p>
      </dgm:t>
    </dgm:pt>
    <dgm:pt modelId="{BD543408-02C8-481B-98B0-51606DE14EDC}" type="sibTrans" cxnId="{9A46C0EC-4591-49F8-8945-C475062DCC4A}">
      <dgm:prSet/>
      <dgm:spPr/>
      <dgm:t>
        <a:bodyPr/>
        <a:lstStyle/>
        <a:p>
          <a:endParaRPr lang="en-US"/>
        </a:p>
      </dgm:t>
    </dgm:pt>
    <dgm:pt modelId="{CB448BB9-FB7F-4459-AA98-2EFA0D7749BC}">
      <dgm:prSet custT="1"/>
      <dgm:spPr/>
      <dgm:t>
        <a:bodyPr/>
        <a:lstStyle/>
        <a:p>
          <a:r>
            <a:rPr lang="en-US" sz="1400" dirty="0" smtClean="0"/>
            <a:t>Risk management </a:t>
          </a:r>
          <a:endParaRPr lang="en-US" sz="1400" dirty="0"/>
        </a:p>
      </dgm:t>
    </dgm:pt>
    <dgm:pt modelId="{4C3BC167-53B2-476C-93F8-197707D23770}" type="parTrans" cxnId="{A2E96D6D-8BDE-473D-A0A0-2EE4B9064D82}">
      <dgm:prSet/>
      <dgm:spPr/>
      <dgm:t>
        <a:bodyPr/>
        <a:lstStyle/>
        <a:p>
          <a:endParaRPr lang="en-US"/>
        </a:p>
      </dgm:t>
    </dgm:pt>
    <dgm:pt modelId="{41C78717-2B87-466B-8B79-52634170DEC3}" type="sibTrans" cxnId="{A2E96D6D-8BDE-473D-A0A0-2EE4B9064D82}">
      <dgm:prSet/>
      <dgm:spPr/>
      <dgm:t>
        <a:bodyPr/>
        <a:lstStyle/>
        <a:p>
          <a:endParaRPr lang="en-US"/>
        </a:p>
      </dgm:t>
    </dgm:pt>
    <dgm:pt modelId="{FD4A96BB-AA3F-4D66-974A-B328A076973D}" type="pres">
      <dgm:prSet presAssocID="{9EBD10A6-C002-4250-85E8-1D36C70996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77F27-D358-4F3E-9730-12A8C3F6E0D2}" type="pres">
      <dgm:prSet presAssocID="{C2E5C43F-21D6-4DFC-829D-BEFB5D4A1650}" presName="linNode" presStyleCnt="0"/>
      <dgm:spPr/>
    </dgm:pt>
    <dgm:pt modelId="{BD31FCD1-9FB2-4AA5-A8AD-7A6D8F78146B}" type="pres">
      <dgm:prSet presAssocID="{C2E5C43F-21D6-4DFC-829D-BEFB5D4A1650}" presName="parentText" presStyleLbl="node1" presStyleIdx="0" presStyleCnt="16" custLinFactNeighborX="-88889" custLinFactNeighborY="-3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9FFD75-3D4E-4E1A-B34D-83A3EE610B45}" type="pres">
      <dgm:prSet presAssocID="{19066C71-B920-457B-A6E5-F3CB1D7A1E2F}" presName="sp" presStyleCnt="0"/>
      <dgm:spPr/>
    </dgm:pt>
    <dgm:pt modelId="{954A919C-4A2B-4477-A622-2D27C7C71926}" type="pres">
      <dgm:prSet presAssocID="{BE2D481C-9042-4C6F-9726-C5360313A7F1}" presName="linNode" presStyleCnt="0"/>
      <dgm:spPr/>
    </dgm:pt>
    <dgm:pt modelId="{93562712-04E7-4A37-89EC-76A59E69BDE9}" type="pres">
      <dgm:prSet presAssocID="{BE2D481C-9042-4C6F-9726-C5360313A7F1}" presName="parentText" presStyleLbl="node1" presStyleIdx="1" presStyleCnt="16" custLinFactNeighborX="-88889" custLinFactNeighborY="2299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31F5C8-C79D-4A90-83FF-1F88FF16CB23}" type="pres">
      <dgm:prSet presAssocID="{ECC471CD-A1D9-4EFE-96DD-F9D7D2A8E7B5}" presName="sp" presStyleCnt="0"/>
      <dgm:spPr/>
    </dgm:pt>
    <dgm:pt modelId="{EA6E675B-DF4E-4BAE-B359-2F9683CA4C5F}" type="pres">
      <dgm:prSet presAssocID="{642F1C9C-08EB-45CF-BF75-49FBB5859589}" presName="linNode" presStyleCnt="0"/>
      <dgm:spPr/>
    </dgm:pt>
    <dgm:pt modelId="{EB09BB2D-25D5-4336-AA85-8692CCCF53BC}" type="pres">
      <dgm:prSet presAssocID="{642F1C9C-08EB-45CF-BF75-49FBB5859589}" presName="parentText" presStyleLbl="node1" presStyleIdx="2" presStyleCnt="16" custLinFactY="66805" custLinFactNeighborX="-8888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5C695-BCAC-4829-8A61-573CECCE4A23}" type="pres">
      <dgm:prSet presAssocID="{BD543408-02C8-481B-98B0-51606DE14EDC}" presName="sp" presStyleCnt="0"/>
      <dgm:spPr/>
    </dgm:pt>
    <dgm:pt modelId="{E064E1D3-2763-46AC-A193-A9A6EC0AA397}" type="pres">
      <dgm:prSet presAssocID="{CB448BB9-FB7F-4459-AA98-2EFA0D7749BC}" presName="linNode" presStyleCnt="0"/>
      <dgm:spPr/>
    </dgm:pt>
    <dgm:pt modelId="{FD7756EC-8CED-417F-B7B9-176265092A80}" type="pres">
      <dgm:prSet presAssocID="{CB448BB9-FB7F-4459-AA98-2EFA0D7749BC}" presName="parentText" presStyleLbl="node1" presStyleIdx="3" presStyleCnt="16" custLinFactNeighborX="-88889" custLinFactNeighborY="-6383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3276E1-B650-463D-85D8-C0C879C9AF9C}" type="pres">
      <dgm:prSet presAssocID="{41C78717-2B87-466B-8B79-52634170DEC3}" presName="sp" presStyleCnt="0"/>
      <dgm:spPr/>
    </dgm:pt>
    <dgm:pt modelId="{5D94DF54-9397-4EB5-9ECA-4B786805CCF0}" type="pres">
      <dgm:prSet presAssocID="{DF98C85B-F474-4073-A647-DDAF7FDFF678}" presName="linNode" presStyleCnt="0"/>
      <dgm:spPr/>
    </dgm:pt>
    <dgm:pt modelId="{B3BC44B9-C55D-4A65-A23C-972525F6A9B0}" type="pres">
      <dgm:prSet presAssocID="{DF98C85B-F474-4073-A647-DDAF7FDFF678}" presName="parentText" presStyleLbl="node1" presStyleIdx="4" presStyleCnt="16" custLinFactY="-199187" custLinFactNeighborX="88889" custLinFactNeighborY="-2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C2D5E2-AADA-4089-A094-6F6748E0A287}" type="pres">
      <dgm:prSet presAssocID="{92B15C34-9744-4848-A27E-1ECC250620BA}" presName="sp" presStyleCnt="0"/>
      <dgm:spPr/>
    </dgm:pt>
    <dgm:pt modelId="{5AD116B9-9748-4D76-A95C-CFD5369C3624}" type="pres">
      <dgm:prSet presAssocID="{2FA138AD-40D1-472F-BB37-83B48C689C0E}" presName="linNode" presStyleCnt="0"/>
      <dgm:spPr/>
    </dgm:pt>
    <dgm:pt modelId="{EA4C461C-BA0F-43D2-9E61-4FB41730ABCA}" type="pres">
      <dgm:prSet presAssocID="{2FA138AD-40D1-472F-BB37-83B48C689C0E}" presName="parentText" presStyleLbl="node1" presStyleIdx="5" presStyleCnt="16" custLinFactY="-48195" custLinFactNeighborX="8888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F5771-619A-458F-8EF2-154F1516396E}" type="pres">
      <dgm:prSet presAssocID="{F72AA4EB-0E4B-4423-923A-CDC00A2BC1C5}" presName="sp" presStyleCnt="0"/>
      <dgm:spPr/>
    </dgm:pt>
    <dgm:pt modelId="{2EAFECE9-4BC6-443B-8B2C-5B68B18B6FE7}" type="pres">
      <dgm:prSet presAssocID="{FB486114-3C8E-4BE8-A2CD-3D42CB9F15DE}" presName="linNode" presStyleCnt="0"/>
      <dgm:spPr/>
    </dgm:pt>
    <dgm:pt modelId="{276DD018-C5E3-49E3-A1A5-EBB4B7956732}" type="pres">
      <dgm:prSet presAssocID="{FB486114-3C8E-4BE8-A2CD-3D42CB9F15DE}" presName="parentText" presStyleLbl="node1" presStyleIdx="6" presStyleCnt="16" custLinFactY="-204483" custLinFactNeighborX="88889" custLinFactNeighborY="-3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6723AE-39F1-4DAF-B149-233C99C44AE8}" type="pres">
      <dgm:prSet presAssocID="{23729079-4FBC-41C4-BA3A-FF0C2D5EE4A6}" presName="sp" presStyleCnt="0"/>
      <dgm:spPr/>
    </dgm:pt>
    <dgm:pt modelId="{CCAFD3BB-593D-4B57-B341-8F3D0BEBC79A}" type="pres">
      <dgm:prSet presAssocID="{67295969-CC65-4365-A149-2F21A593FACB}" presName="linNode" presStyleCnt="0"/>
      <dgm:spPr/>
    </dgm:pt>
    <dgm:pt modelId="{26169F00-0247-4BCF-9220-2E21720B871C}" type="pres">
      <dgm:prSet presAssocID="{67295969-CC65-4365-A149-2F21A593FACB}" presName="parentText" presStyleLbl="node1" presStyleIdx="7" presStyleCnt="16" custLinFactY="200000" custLinFactNeighborX="-88889" custLinFactNeighborY="29814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2CA8E-138A-4211-A1D7-AD66C28AF98E}" type="pres">
      <dgm:prSet presAssocID="{CAB1B5FC-4186-4083-ACF9-521F1C55D3C9}" presName="sp" presStyleCnt="0"/>
      <dgm:spPr/>
    </dgm:pt>
    <dgm:pt modelId="{0343797B-8C8F-44AA-BEFE-01D6B371E651}" type="pres">
      <dgm:prSet presAssocID="{664EEDDF-AD4D-4A4C-AA59-21CB94119BD4}" presName="linNode" presStyleCnt="0"/>
      <dgm:spPr/>
    </dgm:pt>
    <dgm:pt modelId="{84BB0B66-DB6D-4F07-9BA4-52AF6260D2B6}" type="pres">
      <dgm:prSet presAssocID="{664EEDDF-AD4D-4A4C-AA59-21CB94119BD4}" presName="parentText" presStyleLbl="node1" presStyleIdx="8" presStyleCnt="16" custLinFactY="-288839" custLinFactNeighborX="88889" custLinFactNeighborY="-3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451581-2A76-4010-95BB-3590E14DC31E}" type="pres">
      <dgm:prSet presAssocID="{D69E1A10-BC1E-4933-8E17-646CC16F436E}" presName="sp" presStyleCnt="0"/>
      <dgm:spPr/>
    </dgm:pt>
    <dgm:pt modelId="{AA35CC85-EF39-4A1A-B099-6CB09AD2AA00}" type="pres">
      <dgm:prSet presAssocID="{DFEC6E67-B187-49BD-AF48-50FF17916F97}" presName="linNode" presStyleCnt="0"/>
      <dgm:spPr/>
    </dgm:pt>
    <dgm:pt modelId="{C5A76C7A-5450-49E1-A4FB-C940276DBE53}" type="pres">
      <dgm:prSet presAssocID="{DFEC6E67-B187-49BD-AF48-50FF17916F97}" presName="parentText" presStyleLbl="node1" presStyleIdx="9" presStyleCnt="16" custLinFactY="105150" custLinFactNeighborX="88889" custLinFactNeighborY="2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069123-4A12-46F5-8917-D0F21C00E308}" type="pres">
      <dgm:prSet presAssocID="{CFA820C8-04D0-4250-9734-D2CDEB8B25B7}" presName="sp" presStyleCnt="0"/>
      <dgm:spPr/>
    </dgm:pt>
    <dgm:pt modelId="{26B5D4D1-666C-4E81-9A2C-C3444842F103}" type="pres">
      <dgm:prSet presAssocID="{E43FDF0C-AE76-48C3-A3E0-B41134DE9094}" presName="linNode" presStyleCnt="0"/>
      <dgm:spPr/>
    </dgm:pt>
    <dgm:pt modelId="{FDD265FF-AC48-48BC-ACCD-7FEEF693ED48}" type="pres">
      <dgm:prSet presAssocID="{E43FDF0C-AE76-48C3-A3E0-B41134DE9094}" presName="parentText" presStyleLbl="node1" presStyleIdx="10" presStyleCnt="16" custLinFactY="102209" custLinFactNeighborX="-88889" custLinFactNeighborY="2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68A00-FEF8-46F7-980C-D44B86472AD5}" type="pres">
      <dgm:prSet presAssocID="{351F9273-D905-4BE3-9C6C-714E32DA9213}" presName="sp" presStyleCnt="0"/>
      <dgm:spPr/>
    </dgm:pt>
    <dgm:pt modelId="{44874E02-423A-4893-98C1-B709363D382B}" type="pres">
      <dgm:prSet presAssocID="{0E840D2B-4FC7-4845-817B-60FD53498199}" presName="linNode" presStyleCnt="0"/>
      <dgm:spPr/>
    </dgm:pt>
    <dgm:pt modelId="{779F4FDD-D80D-437C-90EF-04BF4583480A}" type="pres">
      <dgm:prSet presAssocID="{0E840D2B-4FC7-4845-817B-60FD53498199}" presName="parentText" presStyleLbl="node1" presStyleIdx="11" presStyleCnt="16" custLinFactY="97209" custLinFactNeighborX="8888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F51E9-DE87-46A6-9F5E-B4C3DF13698E}" type="pres">
      <dgm:prSet presAssocID="{CF12ADDF-6B79-449F-804E-1EFFDEC75875}" presName="sp" presStyleCnt="0"/>
      <dgm:spPr/>
    </dgm:pt>
    <dgm:pt modelId="{653D270B-2262-459A-97F8-02F5FFDCACC3}" type="pres">
      <dgm:prSet presAssocID="{1D3D91DA-2BCE-4236-A2CB-0A7E3E35DFBC}" presName="linNode" presStyleCnt="0"/>
      <dgm:spPr/>
    </dgm:pt>
    <dgm:pt modelId="{1EFB83E6-192A-4D4A-89CB-CD1D87375B97}" type="pres">
      <dgm:prSet presAssocID="{1D3D91DA-2BCE-4236-A2CB-0A7E3E35DFBC}" presName="parentText" presStyleLbl="node1" presStyleIdx="12" presStyleCnt="16" custLinFactY="115399" custLinFactNeighborX="88889" custLinFactNeighborY="2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E5FC4F-FA2B-4162-BD80-604CFFB5EBB6}" type="pres">
      <dgm:prSet presAssocID="{7E59DBDD-9E67-4CEE-8D77-9EDA77E3ABBE}" presName="sp" presStyleCnt="0"/>
      <dgm:spPr/>
    </dgm:pt>
    <dgm:pt modelId="{393A2DE5-9489-4596-BD58-5FC9394B7FE4}" type="pres">
      <dgm:prSet presAssocID="{641B0440-8AB3-4E27-A792-0992A5103D42}" presName="linNode" presStyleCnt="0"/>
      <dgm:spPr/>
    </dgm:pt>
    <dgm:pt modelId="{3B410EA3-D51E-479D-864B-9B9EA285B2DD}" type="pres">
      <dgm:prSet presAssocID="{641B0440-8AB3-4E27-A792-0992A5103D42}" presName="parentText" presStyleLbl="node1" presStyleIdx="13" presStyleCnt="16" custLinFactNeighborX="88889" custLinFactNeighborY="8926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CCE16-7BC1-439F-A6AB-95FEA60CC79D}" type="pres">
      <dgm:prSet presAssocID="{6E0E9116-9051-42AD-BCD7-5A349D67BFAE}" presName="sp" presStyleCnt="0"/>
      <dgm:spPr/>
    </dgm:pt>
    <dgm:pt modelId="{ED398DEB-1916-42B8-9431-41CBD27D652B}" type="pres">
      <dgm:prSet presAssocID="{4AB6E177-BD8E-4760-8085-62A3FE55FB1A}" presName="linNode" presStyleCnt="0"/>
      <dgm:spPr/>
    </dgm:pt>
    <dgm:pt modelId="{70747B9B-DDFB-4D48-8218-BD1372ADA701}" type="pres">
      <dgm:prSet presAssocID="{4AB6E177-BD8E-4760-8085-62A3FE55FB1A}" presName="parentText" presStyleLbl="node1" presStyleIdx="14" presStyleCnt="16" custLinFactY="5399" custLinFactNeighborX="-8888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046A9B-ABC4-4F37-A140-1380A7FB960F}" type="pres">
      <dgm:prSet presAssocID="{1501DA89-6341-4D8D-91F9-3630F2692D9F}" presName="sp" presStyleCnt="0"/>
      <dgm:spPr/>
    </dgm:pt>
    <dgm:pt modelId="{2900D8D9-705E-4369-A182-DFEC8BF8FA99}" type="pres">
      <dgm:prSet presAssocID="{9318CB41-FC13-475F-8101-A460D8EEA5C8}" presName="linNode" presStyleCnt="0"/>
      <dgm:spPr/>
    </dgm:pt>
    <dgm:pt modelId="{05C94487-16A8-4325-A80D-059B06D3618F}" type="pres">
      <dgm:prSet presAssocID="{9318CB41-FC13-475F-8101-A460D8EEA5C8}" presName="parentText" presStyleLbl="node1" presStyleIdx="15" presStyleCnt="16" custLinFactY="-20731" custLinFactNeighborX="-8888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A1BCD7-18DB-459E-BA50-A08533612A3B}" type="presOf" srcId="{C2E5C43F-21D6-4DFC-829D-BEFB5D4A1650}" destId="{BD31FCD1-9FB2-4AA5-A8AD-7A6D8F78146B}" srcOrd="0" destOrd="0" presId="urn:microsoft.com/office/officeart/2005/8/layout/vList5"/>
    <dgm:cxn modelId="{DCD77F4E-79F8-41BA-A837-F4BDE3B77814}" srcId="{9EBD10A6-C002-4250-85E8-1D36C7099665}" destId="{67295969-CC65-4365-A149-2F21A593FACB}" srcOrd="7" destOrd="0" parTransId="{8307A1A3-0F42-4CB2-8B37-B195CE303DD1}" sibTransId="{CAB1B5FC-4186-4083-ACF9-521F1C55D3C9}"/>
    <dgm:cxn modelId="{8D0D94F1-44D8-4552-B991-40703D9FE32F}" type="presOf" srcId="{E43FDF0C-AE76-48C3-A3E0-B41134DE9094}" destId="{FDD265FF-AC48-48BC-ACCD-7FEEF693ED48}" srcOrd="0" destOrd="0" presId="urn:microsoft.com/office/officeart/2005/8/layout/vList5"/>
    <dgm:cxn modelId="{AF327C3D-446B-43D3-AC7C-1B398D31E242}" srcId="{9EBD10A6-C002-4250-85E8-1D36C7099665}" destId="{DF98C85B-F474-4073-A647-DDAF7FDFF678}" srcOrd="4" destOrd="0" parTransId="{02F7C8A1-2387-4C2F-9825-7C6E8CC98C77}" sibTransId="{92B15C34-9744-4848-A27E-1ECC250620BA}"/>
    <dgm:cxn modelId="{30C9C3AC-99D8-4471-B5C3-C32EC3E3A914}" type="presOf" srcId="{9318CB41-FC13-475F-8101-A460D8EEA5C8}" destId="{05C94487-16A8-4325-A80D-059B06D3618F}" srcOrd="0" destOrd="0" presId="urn:microsoft.com/office/officeart/2005/8/layout/vList5"/>
    <dgm:cxn modelId="{6E543954-BE33-4E4F-9D44-7B9ED13263B6}" type="presOf" srcId="{BE2D481C-9042-4C6F-9726-C5360313A7F1}" destId="{93562712-04E7-4A37-89EC-76A59E69BDE9}" srcOrd="0" destOrd="0" presId="urn:microsoft.com/office/officeart/2005/8/layout/vList5"/>
    <dgm:cxn modelId="{8EB369A8-CE8D-4C66-87F4-FB516D9A56CD}" type="presOf" srcId="{664EEDDF-AD4D-4A4C-AA59-21CB94119BD4}" destId="{84BB0B66-DB6D-4F07-9BA4-52AF6260D2B6}" srcOrd="0" destOrd="0" presId="urn:microsoft.com/office/officeart/2005/8/layout/vList5"/>
    <dgm:cxn modelId="{3D1207F4-BB3F-407B-B040-F2A43A2D3E63}" srcId="{9EBD10A6-C002-4250-85E8-1D36C7099665}" destId="{C2E5C43F-21D6-4DFC-829D-BEFB5D4A1650}" srcOrd="0" destOrd="0" parTransId="{5E0BA550-8B12-478A-B9E5-ADBE89E7A6C5}" sibTransId="{19066C71-B920-457B-A6E5-F3CB1D7A1E2F}"/>
    <dgm:cxn modelId="{89B08AA3-79CF-4F65-ADA2-B43BB9ECF6BA}" srcId="{9EBD10A6-C002-4250-85E8-1D36C7099665}" destId="{1D3D91DA-2BCE-4236-A2CB-0A7E3E35DFBC}" srcOrd="12" destOrd="0" parTransId="{DBDE6382-BC40-4163-94D0-2D8A3A26EFF5}" sibTransId="{7E59DBDD-9E67-4CEE-8D77-9EDA77E3ABBE}"/>
    <dgm:cxn modelId="{24FB2D41-CA42-4D9C-9B29-D31208BC7E6D}" type="presOf" srcId="{0E840D2B-4FC7-4845-817B-60FD53498199}" destId="{779F4FDD-D80D-437C-90EF-04BF4583480A}" srcOrd="0" destOrd="0" presId="urn:microsoft.com/office/officeart/2005/8/layout/vList5"/>
    <dgm:cxn modelId="{5F283B0C-A8D9-4AAA-94E4-DF74E8396BE7}" srcId="{9EBD10A6-C002-4250-85E8-1D36C7099665}" destId="{641B0440-8AB3-4E27-A792-0992A5103D42}" srcOrd="13" destOrd="0" parTransId="{49F6CEB0-A029-4B4A-B302-C369F49B36EA}" sibTransId="{6E0E9116-9051-42AD-BCD7-5A349D67BFAE}"/>
    <dgm:cxn modelId="{5C5B61C1-D326-4959-A79A-12795240E471}" type="presOf" srcId="{DF98C85B-F474-4073-A647-DDAF7FDFF678}" destId="{B3BC44B9-C55D-4A65-A23C-972525F6A9B0}" srcOrd="0" destOrd="0" presId="urn:microsoft.com/office/officeart/2005/8/layout/vList5"/>
    <dgm:cxn modelId="{DC9C1484-F8A7-4953-BF7B-C82A0A96BF04}" type="presOf" srcId="{67295969-CC65-4365-A149-2F21A593FACB}" destId="{26169F00-0247-4BCF-9220-2E21720B871C}" srcOrd="0" destOrd="0" presId="urn:microsoft.com/office/officeart/2005/8/layout/vList5"/>
    <dgm:cxn modelId="{770B2077-A6AA-4698-B6C3-37336F734F9A}" srcId="{9EBD10A6-C002-4250-85E8-1D36C7099665}" destId="{9318CB41-FC13-475F-8101-A460D8EEA5C8}" srcOrd="15" destOrd="0" parTransId="{F73B1F77-A0A2-45C6-B200-73D2A71A92EE}" sibTransId="{7ABF06FF-9A97-4F6C-9B1E-10EDD82B1631}"/>
    <dgm:cxn modelId="{15590161-1B2B-4906-843E-6D75D6B28F5C}" srcId="{9EBD10A6-C002-4250-85E8-1D36C7099665}" destId="{E43FDF0C-AE76-48C3-A3E0-B41134DE9094}" srcOrd="10" destOrd="0" parTransId="{B6E93788-2C4D-4130-A2A9-9450F854C4BF}" sibTransId="{351F9273-D905-4BE3-9C6C-714E32DA9213}"/>
    <dgm:cxn modelId="{71E3C990-F1F3-437C-BA60-BF89B2E79517}" type="presOf" srcId="{2FA138AD-40D1-472F-BB37-83B48C689C0E}" destId="{EA4C461C-BA0F-43D2-9E61-4FB41730ABCA}" srcOrd="0" destOrd="0" presId="urn:microsoft.com/office/officeart/2005/8/layout/vList5"/>
    <dgm:cxn modelId="{9D90AB0E-5E84-49E2-9A53-C7B90C12AA33}" srcId="{9EBD10A6-C002-4250-85E8-1D36C7099665}" destId="{2FA138AD-40D1-472F-BB37-83B48C689C0E}" srcOrd="5" destOrd="0" parTransId="{F2C4EEF8-E9FC-49B5-A57A-A69E6192EAD1}" sibTransId="{F72AA4EB-0E4B-4423-923A-CDC00A2BC1C5}"/>
    <dgm:cxn modelId="{8109B9DC-EAA7-4058-A41B-100A8A8614EF}" srcId="{9EBD10A6-C002-4250-85E8-1D36C7099665}" destId="{664EEDDF-AD4D-4A4C-AA59-21CB94119BD4}" srcOrd="8" destOrd="0" parTransId="{88860F9B-767B-4D93-95AC-63D71D37D80A}" sibTransId="{D69E1A10-BC1E-4933-8E17-646CC16F436E}"/>
    <dgm:cxn modelId="{E9D33A38-E630-4468-8A7E-FC681654E76B}" srcId="{9EBD10A6-C002-4250-85E8-1D36C7099665}" destId="{4AB6E177-BD8E-4760-8085-62A3FE55FB1A}" srcOrd="14" destOrd="0" parTransId="{EFB11502-29BF-42F5-BACC-52352FA3BAAE}" sibTransId="{1501DA89-6341-4D8D-91F9-3630F2692D9F}"/>
    <dgm:cxn modelId="{E0BDC3D7-B018-4E8C-B41C-7E36D792F2FD}" srcId="{9EBD10A6-C002-4250-85E8-1D36C7099665}" destId="{DFEC6E67-B187-49BD-AF48-50FF17916F97}" srcOrd="9" destOrd="0" parTransId="{C9347792-77E1-4209-97FB-13C44A7466D0}" sibTransId="{CFA820C8-04D0-4250-9734-D2CDEB8B25B7}"/>
    <dgm:cxn modelId="{A2E96D6D-8BDE-473D-A0A0-2EE4B9064D82}" srcId="{9EBD10A6-C002-4250-85E8-1D36C7099665}" destId="{CB448BB9-FB7F-4459-AA98-2EFA0D7749BC}" srcOrd="3" destOrd="0" parTransId="{4C3BC167-53B2-476C-93F8-197707D23770}" sibTransId="{41C78717-2B87-466B-8B79-52634170DEC3}"/>
    <dgm:cxn modelId="{086AC7DD-A91B-423F-8A0E-6A81251F392C}" type="presOf" srcId="{CB448BB9-FB7F-4459-AA98-2EFA0D7749BC}" destId="{FD7756EC-8CED-417F-B7B9-176265092A80}" srcOrd="0" destOrd="0" presId="urn:microsoft.com/office/officeart/2005/8/layout/vList5"/>
    <dgm:cxn modelId="{C30E96F9-FB69-4AB2-85FB-BDD0708C99C8}" type="presOf" srcId="{1D3D91DA-2BCE-4236-A2CB-0A7E3E35DFBC}" destId="{1EFB83E6-192A-4D4A-89CB-CD1D87375B97}" srcOrd="0" destOrd="0" presId="urn:microsoft.com/office/officeart/2005/8/layout/vList5"/>
    <dgm:cxn modelId="{15A233E2-60EB-4D64-88BF-8FF615428AB6}" type="presOf" srcId="{FB486114-3C8E-4BE8-A2CD-3D42CB9F15DE}" destId="{276DD018-C5E3-49E3-A1A5-EBB4B7956732}" srcOrd="0" destOrd="0" presId="urn:microsoft.com/office/officeart/2005/8/layout/vList5"/>
    <dgm:cxn modelId="{BBAE8313-0723-4627-BF2F-DE72BA075A58}" srcId="{9EBD10A6-C002-4250-85E8-1D36C7099665}" destId="{BE2D481C-9042-4C6F-9726-C5360313A7F1}" srcOrd="1" destOrd="0" parTransId="{11A6F6BC-ADF1-4DF2-B68F-52C198046EDF}" sibTransId="{ECC471CD-A1D9-4EFE-96DD-F9D7D2A8E7B5}"/>
    <dgm:cxn modelId="{9A46C0EC-4591-49F8-8945-C475062DCC4A}" srcId="{9EBD10A6-C002-4250-85E8-1D36C7099665}" destId="{642F1C9C-08EB-45CF-BF75-49FBB5859589}" srcOrd="2" destOrd="0" parTransId="{9A41B7CC-BD06-4410-95E9-4C602DA6A46F}" sibTransId="{BD543408-02C8-481B-98B0-51606DE14EDC}"/>
    <dgm:cxn modelId="{3463C471-E22F-40ED-8AB7-85AFB5A49691}" type="presOf" srcId="{DFEC6E67-B187-49BD-AF48-50FF17916F97}" destId="{C5A76C7A-5450-49E1-A4FB-C940276DBE53}" srcOrd="0" destOrd="0" presId="urn:microsoft.com/office/officeart/2005/8/layout/vList5"/>
    <dgm:cxn modelId="{AFAEF858-049F-4585-B590-12232738D7E2}" srcId="{9EBD10A6-C002-4250-85E8-1D36C7099665}" destId="{0E840D2B-4FC7-4845-817B-60FD53498199}" srcOrd="11" destOrd="0" parTransId="{1DAED0B2-5535-4318-8C44-8D006FCE0155}" sibTransId="{CF12ADDF-6B79-449F-804E-1EFFDEC75875}"/>
    <dgm:cxn modelId="{33419DF7-A1C7-4F1F-B2C5-5196A46A0B67}" type="presOf" srcId="{642F1C9C-08EB-45CF-BF75-49FBB5859589}" destId="{EB09BB2D-25D5-4336-AA85-8692CCCF53BC}" srcOrd="0" destOrd="0" presId="urn:microsoft.com/office/officeart/2005/8/layout/vList5"/>
    <dgm:cxn modelId="{309E0DB3-AA2A-4E26-8D59-BA3F4E67EBEE}" type="presOf" srcId="{9EBD10A6-C002-4250-85E8-1D36C7099665}" destId="{FD4A96BB-AA3F-4D66-974A-B328A076973D}" srcOrd="0" destOrd="0" presId="urn:microsoft.com/office/officeart/2005/8/layout/vList5"/>
    <dgm:cxn modelId="{5E7B37B7-88D7-4920-B8F2-FFA1D21DA3E9}" type="presOf" srcId="{641B0440-8AB3-4E27-A792-0992A5103D42}" destId="{3B410EA3-D51E-479D-864B-9B9EA285B2DD}" srcOrd="0" destOrd="0" presId="urn:microsoft.com/office/officeart/2005/8/layout/vList5"/>
    <dgm:cxn modelId="{BCF1727D-0496-4FF7-A075-C775EB004762}" type="presOf" srcId="{4AB6E177-BD8E-4760-8085-62A3FE55FB1A}" destId="{70747B9B-DDFB-4D48-8218-BD1372ADA701}" srcOrd="0" destOrd="0" presId="urn:microsoft.com/office/officeart/2005/8/layout/vList5"/>
    <dgm:cxn modelId="{0A8567FF-B89F-4B68-BF47-0496BABE4533}" srcId="{9EBD10A6-C002-4250-85E8-1D36C7099665}" destId="{FB486114-3C8E-4BE8-A2CD-3D42CB9F15DE}" srcOrd="6" destOrd="0" parTransId="{5A5255D4-7F0C-4C1C-B5C8-DA6EB0B0848F}" sibTransId="{23729079-4FBC-41C4-BA3A-FF0C2D5EE4A6}"/>
    <dgm:cxn modelId="{290AEB9C-286B-456B-8BAD-0C88E99A7EBC}" type="presParOf" srcId="{FD4A96BB-AA3F-4D66-974A-B328A076973D}" destId="{80A77F27-D358-4F3E-9730-12A8C3F6E0D2}" srcOrd="0" destOrd="0" presId="urn:microsoft.com/office/officeart/2005/8/layout/vList5"/>
    <dgm:cxn modelId="{53752AA5-4460-4745-BDFF-515249E0AFA4}" type="presParOf" srcId="{80A77F27-D358-4F3E-9730-12A8C3F6E0D2}" destId="{BD31FCD1-9FB2-4AA5-A8AD-7A6D8F78146B}" srcOrd="0" destOrd="0" presId="urn:microsoft.com/office/officeart/2005/8/layout/vList5"/>
    <dgm:cxn modelId="{253B2607-213C-47CC-A2EB-57B630C3FFC3}" type="presParOf" srcId="{FD4A96BB-AA3F-4D66-974A-B328A076973D}" destId="{6E9FFD75-3D4E-4E1A-B34D-83A3EE610B45}" srcOrd="1" destOrd="0" presId="urn:microsoft.com/office/officeart/2005/8/layout/vList5"/>
    <dgm:cxn modelId="{6CFCB176-8AAE-45EB-A4F5-EA7E03773F82}" type="presParOf" srcId="{FD4A96BB-AA3F-4D66-974A-B328A076973D}" destId="{954A919C-4A2B-4477-A622-2D27C7C71926}" srcOrd="2" destOrd="0" presId="urn:microsoft.com/office/officeart/2005/8/layout/vList5"/>
    <dgm:cxn modelId="{F265DB56-180F-428A-A008-8F2BD4566F5B}" type="presParOf" srcId="{954A919C-4A2B-4477-A622-2D27C7C71926}" destId="{93562712-04E7-4A37-89EC-76A59E69BDE9}" srcOrd="0" destOrd="0" presId="urn:microsoft.com/office/officeart/2005/8/layout/vList5"/>
    <dgm:cxn modelId="{C02C9BE1-2A65-43C0-A124-FFF6D7D1247D}" type="presParOf" srcId="{FD4A96BB-AA3F-4D66-974A-B328A076973D}" destId="{3D31F5C8-C79D-4A90-83FF-1F88FF16CB23}" srcOrd="3" destOrd="0" presId="urn:microsoft.com/office/officeart/2005/8/layout/vList5"/>
    <dgm:cxn modelId="{64B3E609-583A-43E4-84F5-1B65C0DD6799}" type="presParOf" srcId="{FD4A96BB-AA3F-4D66-974A-B328A076973D}" destId="{EA6E675B-DF4E-4BAE-B359-2F9683CA4C5F}" srcOrd="4" destOrd="0" presId="urn:microsoft.com/office/officeart/2005/8/layout/vList5"/>
    <dgm:cxn modelId="{7861B31E-7D53-4033-A0FF-001B55739548}" type="presParOf" srcId="{EA6E675B-DF4E-4BAE-B359-2F9683CA4C5F}" destId="{EB09BB2D-25D5-4336-AA85-8692CCCF53BC}" srcOrd="0" destOrd="0" presId="urn:microsoft.com/office/officeart/2005/8/layout/vList5"/>
    <dgm:cxn modelId="{790BAE3E-5A5C-45FF-9734-0286D4226927}" type="presParOf" srcId="{FD4A96BB-AA3F-4D66-974A-B328A076973D}" destId="{C9E5C695-BCAC-4829-8A61-573CECCE4A23}" srcOrd="5" destOrd="0" presId="urn:microsoft.com/office/officeart/2005/8/layout/vList5"/>
    <dgm:cxn modelId="{B947C6F6-1A10-437A-9228-08F43576A68E}" type="presParOf" srcId="{FD4A96BB-AA3F-4D66-974A-B328A076973D}" destId="{E064E1D3-2763-46AC-A193-A9A6EC0AA397}" srcOrd="6" destOrd="0" presId="urn:microsoft.com/office/officeart/2005/8/layout/vList5"/>
    <dgm:cxn modelId="{A5321DA7-EF15-49AF-A9C7-773205E7F44E}" type="presParOf" srcId="{E064E1D3-2763-46AC-A193-A9A6EC0AA397}" destId="{FD7756EC-8CED-417F-B7B9-176265092A80}" srcOrd="0" destOrd="0" presId="urn:microsoft.com/office/officeart/2005/8/layout/vList5"/>
    <dgm:cxn modelId="{3C58711F-B31E-481A-AD33-22B4E77FE1AE}" type="presParOf" srcId="{FD4A96BB-AA3F-4D66-974A-B328A076973D}" destId="{3B3276E1-B650-463D-85D8-C0C879C9AF9C}" srcOrd="7" destOrd="0" presId="urn:microsoft.com/office/officeart/2005/8/layout/vList5"/>
    <dgm:cxn modelId="{80A72B5F-0001-4A75-8716-BB4D33DF7FE9}" type="presParOf" srcId="{FD4A96BB-AA3F-4D66-974A-B328A076973D}" destId="{5D94DF54-9397-4EB5-9ECA-4B786805CCF0}" srcOrd="8" destOrd="0" presId="urn:microsoft.com/office/officeart/2005/8/layout/vList5"/>
    <dgm:cxn modelId="{794A885E-27E6-42D2-A6D4-4AF166BDD08C}" type="presParOf" srcId="{5D94DF54-9397-4EB5-9ECA-4B786805CCF0}" destId="{B3BC44B9-C55D-4A65-A23C-972525F6A9B0}" srcOrd="0" destOrd="0" presId="urn:microsoft.com/office/officeart/2005/8/layout/vList5"/>
    <dgm:cxn modelId="{B3AC6A9D-2B0E-45FD-9879-B16A97721D63}" type="presParOf" srcId="{FD4A96BB-AA3F-4D66-974A-B328A076973D}" destId="{23C2D5E2-AADA-4089-A094-6F6748E0A287}" srcOrd="9" destOrd="0" presId="urn:microsoft.com/office/officeart/2005/8/layout/vList5"/>
    <dgm:cxn modelId="{7CE6B9A5-EA6D-408B-A213-8AFD489B3CF3}" type="presParOf" srcId="{FD4A96BB-AA3F-4D66-974A-B328A076973D}" destId="{5AD116B9-9748-4D76-A95C-CFD5369C3624}" srcOrd="10" destOrd="0" presId="urn:microsoft.com/office/officeart/2005/8/layout/vList5"/>
    <dgm:cxn modelId="{D847D8E1-923E-49BF-97A5-920EB3FB8CE6}" type="presParOf" srcId="{5AD116B9-9748-4D76-A95C-CFD5369C3624}" destId="{EA4C461C-BA0F-43D2-9E61-4FB41730ABCA}" srcOrd="0" destOrd="0" presId="urn:microsoft.com/office/officeart/2005/8/layout/vList5"/>
    <dgm:cxn modelId="{6B2DEE3B-23C0-464F-A4A8-B8EC0BB73A11}" type="presParOf" srcId="{FD4A96BB-AA3F-4D66-974A-B328A076973D}" destId="{570F5771-619A-458F-8EF2-154F1516396E}" srcOrd="11" destOrd="0" presId="urn:microsoft.com/office/officeart/2005/8/layout/vList5"/>
    <dgm:cxn modelId="{44FDE6FD-C1DB-4284-BAC9-E6D0B96D0BCE}" type="presParOf" srcId="{FD4A96BB-AA3F-4D66-974A-B328A076973D}" destId="{2EAFECE9-4BC6-443B-8B2C-5B68B18B6FE7}" srcOrd="12" destOrd="0" presId="urn:microsoft.com/office/officeart/2005/8/layout/vList5"/>
    <dgm:cxn modelId="{F1FE3EC7-55AA-4519-9250-E5EB7781F33E}" type="presParOf" srcId="{2EAFECE9-4BC6-443B-8B2C-5B68B18B6FE7}" destId="{276DD018-C5E3-49E3-A1A5-EBB4B7956732}" srcOrd="0" destOrd="0" presId="urn:microsoft.com/office/officeart/2005/8/layout/vList5"/>
    <dgm:cxn modelId="{E116ACBF-E05B-4317-81CF-70E2B11CC118}" type="presParOf" srcId="{FD4A96BB-AA3F-4D66-974A-B328A076973D}" destId="{8C6723AE-39F1-4DAF-B149-233C99C44AE8}" srcOrd="13" destOrd="0" presId="urn:microsoft.com/office/officeart/2005/8/layout/vList5"/>
    <dgm:cxn modelId="{4BB12B48-9A7F-4A7C-BA5F-84EBF454A6F5}" type="presParOf" srcId="{FD4A96BB-AA3F-4D66-974A-B328A076973D}" destId="{CCAFD3BB-593D-4B57-B341-8F3D0BEBC79A}" srcOrd="14" destOrd="0" presId="urn:microsoft.com/office/officeart/2005/8/layout/vList5"/>
    <dgm:cxn modelId="{82620D0F-88E3-43C4-82E1-CC14373E3BB3}" type="presParOf" srcId="{CCAFD3BB-593D-4B57-B341-8F3D0BEBC79A}" destId="{26169F00-0247-4BCF-9220-2E21720B871C}" srcOrd="0" destOrd="0" presId="urn:microsoft.com/office/officeart/2005/8/layout/vList5"/>
    <dgm:cxn modelId="{BD3BAEB0-90A3-429F-9F25-BF3077BE0783}" type="presParOf" srcId="{FD4A96BB-AA3F-4D66-974A-B328A076973D}" destId="{6EE2CA8E-138A-4211-A1D7-AD66C28AF98E}" srcOrd="15" destOrd="0" presId="urn:microsoft.com/office/officeart/2005/8/layout/vList5"/>
    <dgm:cxn modelId="{900979A2-7A02-4275-B0E1-005F9696BEA0}" type="presParOf" srcId="{FD4A96BB-AA3F-4D66-974A-B328A076973D}" destId="{0343797B-8C8F-44AA-BEFE-01D6B371E651}" srcOrd="16" destOrd="0" presId="urn:microsoft.com/office/officeart/2005/8/layout/vList5"/>
    <dgm:cxn modelId="{386AA680-15A5-48E8-95EF-75786C96908D}" type="presParOf" srcId="{0343797B-8C8F-44AA-BEFE-01D6B371E651}" destId="{84BB0B66-DB6D-4F07-9BA4-52AF6260D2B6}" srcOrd="0" destOrd="0" presId="urn:microsoft.com/office/officeart/2005/8/layout/vList5"/>
    <dgm:cxn modelId="{990BE9F4-287E-4C51-9381-BBB276544542}" type="presParOf" srcId="{FD4A96BB-AA3F-4D66-974A-B328A076973D}" destId="{F5451581-2A76-4010-95BB-3590E14DC31E}" srcOrd="17" destOrd="0" presId="urn:microsoft.com/office/officeart/2005/8/layout/vList5"/>
    <dgm:cxn modelId="{AFDFACF0-6F98-463E-9888-F78C44A7D127}" type="presParOf" srcId="{FD4A96BB-AA3F-4D66-974A-B328A076973D}" destId="{AA35CC85-EF39-4A1A-B099-6CB09AD2AA00}" srcOrd="18" destOrd="0" presId="urn:microsoft.com/office/officeart/2005/8/layout/vList5"/>
    <dgm:cxn modelId="{C9E08E24-B5FD-4C8F-A5D5-FB2A65E21DA6}" type="presParOf" srcId="{AA35CC85-EF39-4A1A-B099-6CB09AD2AA00}" destId="{C5A76C7A-5450-49E1-A4FB-C940276DBE53}" srcOrd="0" destOrd="0" presId="urn:microsoft.com/office/officeart/2005/8/layout/vList5"/>
    <dgm:cxn modelId="{807A45A5-6011-463B-9C2D-3AC9BBCCD117}" type="presParOf" srcId="{FD4A96BB-AA3F-4D66-974A-B328A076973D}" destId="{D0069123-4A12-46F5-8917-D0F21C00E308}" srcOrd="19" destOrd="0" presId="urn:microsoft.com/office/officeart/2005/8/layout/vList5"/>
    <dgm:cxn modelId="{BE7D3430-BD74-4B1E-B251-209082483A50}" type="presParOf" srcId="{FD4A96BB-AA3F-4D66-974A-B328A076973D}" destId="{26B5D4D1-666C-4E81-9A2C-C3444842F103}" srcOrd="20" destOrd="0" presId="urn:microsoft.com/office/officeart/2005/8/layout/vList5"/>
    <dgm:cxn modelId="{D08C8267-BCA4-42A3-978D-3613FF68DB8A}" type="presParOf" srcId="{26B5D4D1-666C-4E81-9A2C-C3444842F103}" destId="{FDD265FF-AC48-48BC-ACCD-7FEEF693ED48}" srcOrd="0" destOrd="0" presId="urn:microsoft.com/office/officeart/2005/8/layout/vList5"/>
    <dgm:cxn modelId="{6F9638E9-DC25-4C97-9898-0EEFDCB7223D}" type="presParOf" srcId="{FD4A96BB-AA3F-4D66-974A-B328A076973D}" destId="{D0B68A00-FEF8-46F7-980C-D44B86472AD5}" srcOrd="21" destOrd="0" presId="urn:microsoft.com/office/officeart/2005/8/layout/vList5"/>
    <dgm:cxn modelId="{3285E038-DF48-468F-9955-61A29C8926AB}" type="presParOf" srcId="{FD4A96BB-AA3F-4D66-974A-B328A076973D}" destId="{44874E02-423A-4893-98C1-B709363D382B}" srcOrd="22" destOrd="0" presId="urn:microsoft.com/office/officeart/2005/8/layout/vList5"/>
    <dgm:cxn modelId="{F5F24515-9439-48F1-9D1B-C965BC5EEC84}" type="presParOf" srcId="{44874E02-423A-4893-98C1-B709363D382B}" destId="{779F4FDD-D80D-437C-90EF-04BF4583480A}" srcOrd="0" destOrd="0" presId="urn:microsoft.com/office/officeart/2005/8/layout/vList5"/>
    <dgm:cxn modelId="{97856903-172C-4D82-82EB-2500E36392DD}" type="presParOf" srcId="{FD4A96BB-AA3F-4D66-974A-B328A076973D}" destId="{437F51E9-DE87-46A6-9F5E-B4C3DF13698E}" srcOrd="23" destOrd="0" presId="urn:microsoft.com/office/officeart/2005/8/layout/vList5"/>
    <dgm:cxn modelId="{B077F53E-2EBF-4FA7-81C2-9ED45F9B5066}" type="presParOf" srcId="{FD4A96BB-AA3F-4D66-974A-B328A076973D}" destId="{653D270B-2262-459A-97F8-02F5FFDCACC3}" srcOrd="24" destOrd="0" presId="urn:microsoft.com/office/officeart/2005/8/layout/vList5"/>
    <dgm:cxn modelId="{5220D335-7EF2-47CB-9CA2-CE5DFD5176FF}" type="presParOf" srcId="{653D270B-2262-459A-97F8-02F5FFDCACC3}" destId="{1EFB83E6-192A-4D4A-89CB-CD1D87375B97}" srcOrd="0" destOrd="0" presId="urn:microsoft.com/office/officeart/2005/8/layout/vList5"/>
    <dgm:cxn modelId="{2D8839AB-C88B-4CC9-876C-8EFA9E0C3685}" type="presParOf" srcId="{FD4A96BB-AA3F-4D66-974A-B328A076973D}" destId="{33E5FC4F-FA2B-4162-BD80-604CFFB5EBB6}" srcOrd="25" destOrd="0" presId="urn:microsoft.com/office/officeart/2005/8/layout/vList5"/>
    <dgm:cxn modelId="{E328FC95-0C4A-48BB-BB2C-9AFD6B5312E5}" type="presParOf" srcId="{FD4A96BB-AA3F-4D66-974A-B328A076973D}" destId="{393A2DE5-9489-4596-BD58-5FC9394B7FE4}" srcOrd="26" destOrd="0" presId="urn:microsoft.com/office/officeart/2005/8/layout/vList5"/>
    <dgm:cxn modelId="{E0C7C162-61CE-48C6-BB0A-6F9DA01F8762}" type="presParOf" srcId="{393A2DE5-9489-4596-BD58-5FC9394B7FE4}" destId="{3B410EA3-D51E-479D-864B-9B9EA285B2DD}" srcOrd="0" destOrd="0" presId="urn:microsoft.com/office/officeart/2005/8/layout/vList5"/>
    <dgm:cxn modelId="{290DC409-339A-41BF-BEF4-B56FC683BC69}" type="presParOf" srcId="{FD4A96BB-AA3F-4D66-974A-B328A076973D}" destId="{817CCE16-7BC1-439F-A6AB-95FEA60CC79D}" srcOrd="27" destOrd="0" presId="urn:microsoft.com/office/officeart/2005/8/layout/vList5"/>
    <dgm:cxn modelId="{41D75406-94A9-4597-A486-F4DF23D5EC15}" type="presParOf" srcId="{FD4A96BB-AA3F-4D66-974A-B328A076973D}" destId="{ED398DEB-1916-42B8-9431-41CBD27D652B}" srcOrd="28" destOrd="0" presId="urn:microsoft.com/office/officeart/2005/8/layout/vList5"/>
    <dgm:cxn modelId="{B5C5F4BA-3A85-4934-9453-DACA6CDB98FF}" type="presParOf" srcId="{ED398DEB-1916-42B8-9431-41CBD27D652B}" destId="{70747B9B-DDFB-4D48-8218-BD1372ADA701}" srcOrd="0" destOrd="0" presId="urn:microsoft.com/office/officeart/2005/8/layout/vList5"/>
    <dgm:cxn modelId="{ABE35309-BD62-4327-A45E-1A72243633A1}" type="presParOf" srcId="{FD4A96BB-AA3F-4D66-974A-B328A076973D}" destId="{A6046A9B-ABC4-4F37-A140-1380A7FB960F}" srcOrd="29" destOrd="0" presId="urn:microsoft.com/office/officeart/2005/8/layout/vList5"/>
    <dgm:cxn modelId="{B18E9D9E-4E96-4200-827C-029FD68528DA}" type="presParOf" srcId="{FD4A96BB-AA3F-4D66-974A-B328A076973D}" destId="{2900D8D9-705E-4369-A182-DFEC8BF8FA99}" srcOrd="30" destOrd="0" presId="urn:microsoft.com/office/officeart/2005/8/layout/vList5"/>
    <dgm:cxn modelId="{2E38473A-1493-49CA-BD62-1DB8F3C485B2}" type="presParOf" srcId="{2900D8D9-705E-4369-A182-DFEC8BF8FA99}" destId="{05C94487-16A8-4325-A80D-059B06D3618F}" srcOrd="0" destOrd="0" presId="urn:microsoft.com/office/officeart/2005/8/layout/vList5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1A39474-4665-47C6-A783-D3AFFCB4672B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4A48E08-D756-4C38-9CFF-3448180A7E76}">
      <dgm:prSet phldrT="[Text]" custT="1"/>
      <dgm:spPr/>
      <dgm:t>
        <a:bodyPr/>
        <a:lstStyle/>
        <a:p>
          <a:r>
            <a:rPr lang="en-US" sz="2000" dirty="0" smtClean="0">
              <a:latin typeface="Arial Black" pitchFamily="34" charset="0"/>
            </a:rPr>
            <a:t>Serving as worldwide information hub for law enforcement cooperation </a:t>
          </a:r>
          <a:endParaRPr lang="en-US" sz="2000" dirty="0">
            <a:latin typeface="Arial Black" pitchFamily="34" charset="0"/>
          </a:endParaRPr>
        </a:p>
      </dgm:t>
    </dgm:pt>
    <dgm:pt modelId="{CC4DB346-6D31-4F95-85AE-DE0BE6C7EBE2}" type="parTrans" cxnId="{CB52FD31-A311-4EDD-9C8E-DBEE2442B2D9}">
      <dgm:prSet/>
      <dgm:spPr/>
      <dgm:t>
        <a:bodyPr/>
        <a:lstStyle/>
        <a:p>
          <a:endParaRPr lang="en-US"/>
        </a:p>
      </dgm:t>
    </dgm:pt>
    <dgm:pt modelId="{8A93AC67-5567-45AD-AB3C-B1D16D082991}" type="sibTrans" cxnId="{CB52FD31-A311-4EDD-9C8E-DBEE2442B2D9}">
      <dgm:prSet/>
      <dgm:spPr/>
      <dgm:t>
        <a:bodyPr/>
        <a:lstStyle/>
        <a:p>
          <a:endParaRPr lang="en-US"/>
        </a:p>
      </dgm:t>
    </dgm:pt>
    <dgm:pt modelId="{2DC8BF63-1D9B-4D4A-9565-47EA5A7672AA}">
      <dgm:prSet phldrT="[Text]" custT="1"/>
      <dgm:spPr/>
      <dgm:t>
        <a:bodyPr/>
        <a:lstStyle/>
        <a:p>
          <a:r>
            <a:rPr lang="en-US" sz="2000" dirty="0" smtClean="0">
              <a:latin typeface="Arial Black" pitchFamily="34" charset="0"/>
            </a:rPr>
            <a:t>Developing national and international data architecture </a:t>
          </a:r>
          <a:endParaRPr lang="en-US" sz="2000" dirty="0">
            <a:latin typeface="Arial Black" pitchFamily="34" charset="0"/>
          </a:endParaRPr>
        </a:p>
      </dgm:t>
    </dgm:pt>
    <dgm:pt modelId="{E377384D-DE7A-46D8-BF1B-16FA355A02B7}" type="parTrans" cxnId="{4994C86A-D577-4CF9-ACF3-7B9519C3F043}">
      <dgm:prSet/>
      <dgm:spPr/>
      <dgm:t>
        <a:bodyPr/>
        <a:lstStyle/>
        <a:p>
          <a:endParaRPr lang="en-US"/>
        </a:p>
      </dgm:t>
    </dgm:pt>
    <dgm:pt modelId="{E00023E8-D34B-42C1-8FA3-250C9266181C}" type="sibTrans" cxnId="{4994C86A-D577-4CF9-ACF3-7B9519C3F043}">
      <dgm:prSet/>
      <dgm:spPr/>
      <dgm:t>
        <a:bodyPr/>
        <a:lstStyle/>
        <a:p>
          <a:endParaRPr lang="en-US"/>
        </a:p>
      </dgm:t>
    </dgm:pt>
    <dgm:pt modelId="{1A4EE416-ABCF-416C-B12E-FFCA810FB44C}">
      <dgm:prSet phldrT="[Text]" custT="1"/>
      <dgm:spPr/>
      <dgm:t>
        <a:bodyPr/>
        <a:lstStyle/>
        <a:p>
          <a:r>
            <a:rPr lang="en-US" sz="2000" b="1" dirty="0" smtClean="0">
              <a:latin typeface="Arial Black" pitchFamily="34" charset="0"/>
            </a:rPr>
            <a:t>Unifying policy level stake holders for enhanced operational performances </a:t>
          </a:r>
          <a:endParaRPr lang="en-US" sz="2000" b="1" dirty="0">
            <a:latin typeface="Arial Black" pitchFamily="34" charset="0"/>
          </a:endParaRPr>
        </a:p>
      </dgm:t>
    </dgm:pt>
    <dgm:pt modelId="{1C9BCD0B-9716-452A-B8C3-F8A5AECD00A5}" type="parTrans" cxnId="{18BB3523-0AC0-4582-8E8F-B487DCF7663D}">
      <dgm:prSet/>
      <dgm:spPr/>
      <dgm:t>
        <a:bodyPr/>
        <a:lstStyle/>
        <a:p>
          <a:endParaRPr lang="en-US"/>
        </a:p>
      </dgm:t>
    </dgm:pt>
    <dgm:pt modelId="{17423C3D-C784-47A6-B760-152BF13C5FAC}" type="sibTrans" cxnId="{18BB3523-0AC0-4582-8E8F-B487DCF7663D}">
      <dgm:prSet/>
      <dgm:spPr/>
      <dgm:t>
        <a:bodyPr/>
        <a:lstStyle/>
        <a:p>
          <a:endParaRPr lang="en-US"/>
        </a:p>
      </dgm:t>
    </dgm:pt>
    <dgm:pt modelId="{D3476919-B37E-4DDE-8D34-9FD4C2C38B1D}">
      <dgm:prSet custT="1"/>
      <dgm:spPr/>
      <dgm:t>
        <a:bodyPr/>
        <a:lstStyle/>
        <a:p>
          <a:r>
            <a:rPr lang="en-US" sz="2000" dirty="0" smtClean="0">
              <a:latin typeface="Arial Black" pitchFamily="34" charset="0"/>
            </a:rPr>
            <a:t>Establishing  state-of-the-art policing capabilities </a:t>
          </a:r>
          <a:endParaRPr lang="en-US" sz="2000" dirty="0">
            <a:latin typeface="Arial Black" pitchFamily="34" charset="0"/>
          </a:endParaRPr>
        </a:p>
      </dgm:t>
    </dgm:pt>
    <dgm:pt modelId="{283FBAFA-2305-4968-8E9E-E30AADB844BF}" type="parTrans" cxnId="{2BF403AB-0E3E-4A0C-97AB-805B1AAC65CA}">
      <dgm:prSet/>
      <dgm:spPr/>
      <dgm:t>
        <a:bodyPr/>
        <a:lstStyle/>
        <a:p>
          <a:endParaRPr lang="en-US"/>
        </a:p>
      </dgm:t>
    </dgm:pt>
    <dgm:pt modelId="{81791A03-2714-490C-A4EA-2AF1CDF2874C}" type="sibTrans" cxnId="{2BF403AB-0E3E-4A0C-97AB-805B1AAC65CA}">
      <dgm:prSet/>
      <dgm:spPr/>
      <dgm:t>
        <a:bodyPr/>
        <a:lstStyle/>
        <a:p>
          <a:endParaRPr lang="en-US"/>
        </a:p>
      </dgm:t>
    </dgm:pt>
    <dgm:pt modelId="{548C51D8-C8B6-4E9D-A4BC-1DD5C0756F82}">
      <dgm:prSet custT="1"/>
      <dgm:spPr/>
      <dgm:t>
        <a:bodyPr/>
        <a:lstStyle/>
        <a:p>
          <a:r>
            <a:rPr lang="en-US" sz="2000" b="1" dirty="0" smtClean="0">
              <a:latin typeface="Arial Black" pitchFamily="34" charset="0"/>
            </a:rPr>
            <a:t>Designing innovative approaches to policing </a:t>
          </a:r>
          <a:endParaRPr lang="en-US" sz="2000" b="1" dirty="0">
            <a:latin typeface="Arial Black" pitchFamily="34" charset="0"/>
          </a:endParaRPr>
        </a:p>
      </dgm:t>
    </dgm:pt>
    <dgm:pt modelId="{3F99F954-6BF3-4CA8-B3C7-5B702D9D0169}" type="parTrans" cxnId="{D09C97C1-A963-43C5-8C66-33DA9C8478B2}">
      <dgm:prSet/>
      <dgm:spPr/>
      <dgm:t>
        <a:bodyPr/>
        <a:lstStyle/>
        <a:p>
          <a:endParaRPr lang="en-US"/>
        </a:p>
      </dgm:t>
    </dgm:pt>
    <dgm:pt modelId="{6299B4E5-FCD6-46C9-BA81-B4A7A9FBCDA4}" type="sibTrans" cxnId="{D09C97C1-A963-43C5-8C66-33DA9C8478B2}">
      <dgm:prSet/>
      <dgm:spPr/>
      <dgm:t>
        <a:bodyPr/>
        <a:lstStyle/>
        <a:p>
          <a:endParaRPr lang="en-US"/>
        </a:p>
      </dgm:t>
    </dgm:pt>
    <dgm:pt modelId="{B1314864-9FF3-48DD-A188-2025F82CA1B4}" type="pres">
      <dgm:prSet presAssocID="{51A39474-4665-47C6-A783-D3AFFCB4672B}" presName="linearFlow" presStyleCnt="0">
        <dgm:presLayoutVars>
          <dgm:resizeHandles val="exact"/>
        </dgm:presLayoutVars>
      </dgm:prSet>
      <dgm:spPr/>
    </dgm:pt>
    <dgm:pt modelId="{26EC0998-AC77-4ED1-A232-C612B7EF0E06}" type="pres">
      <dgm:prSet presAssocID="{D4A48E08-D756-4C38-9CFF-3448180A7E76}" presName="node" presStyleLbl="node1" presStyleIdx="0" presStyleCnt="5" custScaleX="629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E99B33-0144-4262-9145-98CE8FE9BEC0}" type="pres">
      <dgm:prSet presAssocID="{8A93AC67-5567-45AD-AB3C-B1D16D082991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2349E0D-42A3-4E44-8642-A466792449FA}" type="pres">
      <dgm:prSet presAssocID="{8A93AC67-5567-45AD-AB3C-B1D16D082991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F2D8ACF-8355-4953-BEAC-71C6626F3D46}" type="pres">
      <dgm:prSet presAssocID="{D3476919-B37E-4DDE-8D34-9FD4C2C38B1D}" presName="node" presStyleLbl="node1" presStyleIdx="1" presStyleCnt="5" custScaleX="629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38C4DE-6B23-4EC1-A865-4D011A0C3029}" type="pres">
      <dgm:prSet presAssocID="{81791A03-2714-490C-A4EA-2AF1CDF2874C}" presName="sibTrans" presStyleLbl="sibTrans2D1" presStyleIdx="1" presStyleCnt="4"/>
      <dgm:spPr/>
      <dgm:t>
        <a:bodyPr/>
        <a:lstStyle/>
        <a:p>
          <a:endParaRPr lang="en-US"/>
        </a:p>
      </dgm:t>
    </dgm:pt>
    <dgm:pt modelId="{19B38E20-E3D9-42B5-81B4-A0140FDACCEE}" type="pres">
      <dgm:prSet presAssocID="{81791A03-2714-490C-A4EA-2AF1CDF2874C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3DDC752-AA96-4D42-B047-C95E91AF5994}" type="pres">
      <dgm:prSet presAssocID="{548C51D8-C8B6-4E9D-A4BC-1DD5C0756F82}" presName="node" presStyleLbl="node1" presStyleIdx="2" presStyleCnt="5" custScaleX="629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2880A6-7497-4468-AA54-9D86C052F459}" type="pres">
      <dgm:prSet presAssocID="{6299B4E5-FCD6-46C9-BA81-B4A7A9FBCDA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4B56A676-C822-4162-BB5D-762E0995C970}" type="pres">
      <dgm:prSet presAssocID="{6299B4E5-FCD6-46C9-BA81-B4A7A9FBCDA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7996304A-084B-441B-9C0E-E2A8154D51CA}" type="pres">
      <dgm:prSet presAssocID="{2DC8BF63-1D9B-4D4A-9565-47EA5A7672AA}" presName="node" presStyleLbl="node1" presStyleIdx="3" presStyleCnt="5" custScaleX="629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83ABCF-A5A5-4349-AA08-4822A49A2B88}" type="pres">
      <dgm:prSet presAssocID="{E00023E8-D34B-42C1-8FA3-250C9266181C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F6B4485-3706-49AF-987C-1F1671AD1BAC}" type="pres">
      <dgm:prSet presAssocID="{E00023E8-D34B-42C1-8FA3-250C9266181C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28E3C24D-B001-4232-9296-FB706ABC694B}" type="pres">
      <dgm:prSet presAssocID="{1A4EE416-ABCF-416C-B12E-FFCA810FB44C}" presName="node" presStyleLbl="node1" presStyleIdx="4" presStyleCnt="5" custScaleX="629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479E6C-053D-443F-BF7E-E02EACAE2841}" type="presOf" srcId="{81791A03-2714-490C-A4EA-2AF1CDF2874C}" destId="{19B38E20-E3D9-42B5-81B4-A0140FDACCEE}" srcOrd="1" destOrd="0" presId="urn:microsoft.com/office/officeart/2005/8/layout/process2"/>
    <dgm:cxn modelId="{CB52FD31-A311-4EDD-9C8E-DBEE2442B2D9}" srcId="{51A39474-4665-47C6-A783-D3AFFCB4672B}" destId="{D4A48E08-D756-4C38-9CFF-3448180A7E76}" srcOrd="0" destOrd="0" parTransId="{CC4DB346-6D31-4F95-85AE-DE0BE6C7EBE2}" sibTransId="{8A93AC67-5567-45AD-AB3C-B1D16D082991}"/>
    <dgm:cxn modelId="{1BD750C0-09D1-4AAB-BB1B-FF3D72689094}" type="presOf" srcId="{51A39474-4665-47C6-A783-D3AFFCB4672B}" destId="{B1314864-9FF3-48DD-A188-2025F82CA1B4}" srcOrd="0" destOrd="0" presId="urn:microsoft.com/office/officeart/2005/8/layout/process2"/>
    <dgm:cxn modelId="{D09C97C1-A963-43C5-8C66-33DA9C8478B2}" srcId="{51A39474-4665-47C6-A783-D3AFFCB4672B}" destId="{548C51D8-C8B6-4E9D-A4BC-1DD5C0756F82}" srcOrd="2" destOrd="0" parTransId="{3F99F954-6BF3-4CA8-B3C7-5B702D9D0169}" sibTransId="{6299B4E5-FCD6-46C9-BA81-B4A7A9FBCDA4}"/>
    <dgm:cxn modelId="{18BB3523-0AC0-4582-8E8F-B487DCF7663D}" srcId="{51A39474-4665-47C6-A783-D3AFFCB4672B}" destId="{1A4EE416-ABCF-416C-B12E-FFCA810FB44C}" srcOrd="4" destOrd="0" parTransId="{1C9BCD0B-9716-452A-B8C3-F8A5AECD00A5}" sibTransId="{17423C3D-C784-47A6-B760-152BF13C5FAC}"/>
    <dgm:cxn modelId="{CB8BA8A8-AB6B-4DC4-BDED-6EF64A1C96D7}" type="presOf" srcId="{1A4EE416-ABCF-416C-B12E-FFCA810FB44C}" destId="{28E3C24D-B001-4232-9296-FB706ABC694B}" srcOrd="0" destOrd="0" presId="urn:microsoft.com/office/officeart/2005/8/layout/process2"/>
    <dgm:cxn modelId="{1B2E2610-5E7F-4CB4-B08E-E9EAB94D13CD}" type="presOf" srcId="{8A93AC67-5567-45AD-AB3C-B1D16D082991}" destId="{F0E99B33-0144-4262-9145-98CE8FE9BEC0}" srcOrd="0" destOrd="0" presId="urn:microsoft.com/office/officeart/2005/8/layout/process2"/>
    <dgm:cxn modelId="{F919AFBC-5EE1-466D-9F29-78AA407F7B47}" type="presOf" srcId="{6299B4E5-FCD6-46C9-BA81-B4A7A9FBCDA4}" destId="{E12880A6-7497-4468-AA54-9D86C052F459}" srcOrd="0" destOrd="0" presId="urn:microsoft.com/office/officeart/2005/8/layout/process2"/>
    <dgm:cxn modelId="{70FAD29D-FDB4-4B6D-A63E-66088C1B1347}" type="presOf" srcId="{6299B4E5-FCD6-46C9-BA81-B4A7A9FBCDA4}" destId="{4B56A676-C822-4162-BB5D-762E0995C970}" srcOrd="1" destOrd="0" presId="urn:microsoft.com/office/officeart/2005/8/layout/process2"/>
    <dgm:cxn modelId="{42AC5117-40F7-405A-A88B-D9D9DDA0E281}" type="presOf" srcId="{8A93AC67-5567-45AD-AB3C-B1D16D082991}" destId="{A2349E0D-42A3-4E44-8642-A466792449FA}" srcOrd="1" destOrd="0" presId="urn:microsoft.com/office/officeart/2005/8/layout/process2"/>
    <dgm:cxn modelId="{9F9FE97D-37FE-4B43-8C5A-1F3411B3BCC4}" type="presOf" srcId="{D4A48E08-D756-4C38-9CFF-3448180A7E76}" destId="{26EC0998-AC77-4ED1-A232-C612B7EF0E06}" srcOrd="0" destOrd="0" presId="urn:microsoft.com/office/officeart/2005/8/layout/process2"/>
    <dgm:cxn modelId="{215B1BDB-35ED-4C47-9F76-8B7B74D9E5F8}" type="presOf" srcId="{548C51D8-C8B6-4E9D-A4BC-1DD5C0756F82}" destId="{83DDC752-AA96-4D42-B047-C95E91AF5994}" srcOrd="0" destOrd="0" presId="urn:microsoft.com/office/officeart/2005/8/layout/process2"/>
    <dgm:cxn modelId="{2BF403AB-0E3E-4A0C-97AB-805B1AAC65CA}" srcId="{51A39474-4665-47C6-A783-D3AFFCB4672B}" destId="{D3476919-B37E-4DDE-8D34-9FD4C2C38B1D}" srcOrd="1" destOrd="0" parTransId="{283FBAFA-2305-4968-8E9E-E30AADB844BF}" sibTransId="{81791A03-2714-490C-A4EA-2AF1CDF2874C}"/>
    <dgm:cxn modelId="{4994C86A-D577-4CF9-ACF3-7B9519C3F043}" srcId="{51A39474-4665-47C6-A783-D3AFFCB4672B}" destId="{2DC8BF63-1D9B-4D4A-9565-47EA5A7672AA}" srcOrd="3" destOrd="0" parTransId="{E377384D-DE7A-46D8-BF1B-16FA355A02B7}" sibTransId="{E00023E8-D34B-42C1-8FA3-250C9266181C}"/>
    <dgm:cxn modelId="{236AD545-947D-42EC-A44E-E057B25B47C4}" type="presOf" srcId="{E00023E8-D34B-42C1-8FA3-250C9266181C}" destId="{9F6B4485-3706-49AF-987C-1F1671AD1BAC}" srcOrd="1" destOrd="0" presId="urn:microsoft.com/office/officeart/2005/8/layout/process2"/>
    <dgm:cxn modelId="{FC02FE1F-0FEA-4674-8778-C4B61B931FA8}" type="presOf" srcId="{E00023E8-D34B-42C1-8FA3-250C9266181C}" destId="{5283ABCF-A5A5-4349-AA08-4822A49A2B88}" srcOrd="0" destOrd="0" presId="urn:microsoft.com/office/officeart/2005/8/layout/process2"/>
    <dgm:cxn modelId="{D8F5EB9A-5A13-4B41-931D-A9C6F7162BB4}" type="presOf" srcId="{2DC8BF63-1D9B-4D4A-9565-47EA5A7672AA}" destId="{7996304A-084B-441B-9C0E-E2A8154D51CA}" srcOrd="0" destOrd="0" presId="urn:microsoft.com/office/officeart/2005/8/layout/process2"/>
    <dgm:cxn modelId="{9EE9CE70-2543-449D-B993-48FE923D2D29}" type="presOf" srcId="{81791A03-2714-490C-A4EA-2AF1CDF2874C}" destId="{7A38C4DE-6B23-4EC1-A865-4D011A0C3029}" srcOrd="0" destOrd="0" presId="urn:microsoft.com/office/officeart/2005/8/layout/process2"/>
    <dgm:cxn modelId="{2BECB6AB-4F12-4D94-90A9-98291BF44830}" type="presOf" srcId="{D3476919-B37E-4DDE-8D34-9FD4C2C38B1D}" destId="{DF2D8ACF-8355-4953-BEAC-71C6626F3D46}" srcOrd="0" destOrd="0" presId="urn:microsoft.com/office/officeart/2005/8/layout/process2"/>
    <dgm:cxn modelId="{63587554-325D-45F6-B797-3F7FEF5F048C}" type="presParOf" srcId="{B1314864-9FF3-48DD-A188-2025F82CA1B4}" destId="{26EC0998-AC77-4ED1-A232-C612B7EF0E06}" srcOrd="0" destOrd="0" presId="urn:microsoft.com/office/officeart/2005/8/layout/process2"/>
    <dgm:cxn modelId="{83905BB5-8046-49F9-BB94-FACCAD082BCF}" type="presParOf" srcId="{B1314864-9FF3-48DD-A188-2025F82CA1B4}" destId="{F0E99B33-0144-4262-9145-98CE8FE9BEC0}" srcOrd="1" destOrd="0" presId="urn:microsoft.com/office/officeart/2005/8/layout/process2"/>
    <dgm:cxn modelId="{A1E77F3A-EA48-4B15-AC7E-EA013FC8F9F0}" type="presParOf" srcId="{F0E99B33-0144-4262-9145-98CE8FE9BEC0}" destId="{A2349E0D-42A3-4E44-8642-A466792449FA}" srcOrd="0" destOrd="0" presId="urn:microsoft.com/office/officeart/2005/8/layout/process2"/>
    <dgm:cxn modelId="{F5E3A4DA-6542-4909-9F9F-1E7CB689B31C}" type="presParOf" srcId="{B1314864-9FF3-48DD-A188-2025F82CA1B4}" destId="{DF2D8ACF-8355-4953-BEAC-71C6626F3D46}" srcOrd="2" destOrd="0" presId="urn:microsoft.com/office/officeart/2005/8/layout/process2"/>
    <dgm:cxn modelId="{2C87D9DE-EC5F-4702-86B9-B4D043B22654}" type="presParOf" srcId="{B1314864-9FF3-48DD-A188-2025F82CA1B4}" destId="{7A38C4DE-6B23-4EC1-A865-4D011A0C3029}" srcOrd="3" destOrd="0" presId="urn:microsoft.com/office/officeart/2005/8/layout/process2"/>
    <dgm:cxn modelId="{7402C814-A97C-4C56-9D13-B8D998E3775E}" type="presParOf" srcId="{7A38C4DE-6B23-4EC1-A865-4D011A0C3029}" destId="{19B38E20-E3D9-42B5-81B4-A0140FDACCEE}" srcOrd="0" destOrd="0" presId="urn:microsoft.com/office/officeart/2005/8/layout/process2"/>
    <dgm:cxn modelId="{F3472AB5-010F-47C0-9E33-E6DAED7B0FB1}" type="presParOf" srcId="{B1314864-9FF3-48DD-A188-2025F82CA1B4}" destId="{83DDC752-AA96-4D42-B047-C95E91AF5994}" srcOrd="4" destOrd="0" presId="urn:microsoft.com/office/officeart/2005/8/layout/process2"/>
    <dgm:cxn modelId="{B857E111-B384-4915-909C-DF7455FACA02}" type="presParOf" srcId="{B1314864-9FF3-48DD-A188-2025F82CA1B4}" destId="{E12880A6-7497-4468-AA54-9D86C052F459}" srcOrd="5" destOrd="0" presId="urn:microsoft.com/office/officeart/2005/8/layout/process2"/>
    <dgm:cxn modelId="{E65F476B-7F81-4C6F-B74F-9648B9FAA23E}" type="presParOf" srcId="{E12880A6-7497-4468-AA54-9D86C052F459}" destId="{4B56A676-C822-4162-BB5D-762E0995C970}" srcOrd="0" destOrd="0" presId="urn:microsoft.com/office/officeart/2005/8/layout/process2"/>
    <dgm:cxn modelId="{69731656-422A-4057-8E8E-943E38169786}" type="presParOf" srcId="{B1314864-9FF3-48DD-A188-2025F82CA1B4}" destId="{7996304A-084B-441B-9C0E-E2A8154D51CA}" srcOrd="6" destOrd="0" presId="urn:microsoft.com/office/officeart/2005/8/layout/process2"/>
    <dgm:cxn modelId="{3C33B8B1-85D4-4D0A-813A-3169A0612B07}" type="presParOf" srcId="{B1314864-9FF3-48DD-A188-2025F82CA1B4}" destId="{5283ABCF-A5A5-4349-AA08-4822A49A2B88}" srcOrd="7" destOrd="0" presId="urn:microsoft.com/office/officeart/2005/8/layout/process2"/>
    <dgm:cxn modelId="{A304D506-D73D-4166-87EF-3526F69CA24B}" type="presParOf" srcId="{5283ABCF-A5A5-4349-AA08-4822A49A2B88}" destId="{9F6B4485-3706-49AF-987C-1F1671AD1BAC}" srcOrd="0" destOrd="0" presId="urn:microsoft.com/office/officeart/2005/8/layout/process2"/>
    <dgm:cxn modelId="{80233CB6-F6D1-4455-9AF8-8169AB948C55}" type="presParOf" srcId="{B1314864-9FF3-48DD-A188-2025F82CA1B4}" destId="{28E3C24D-B001-4232-9296-FB706ABC694B}" srcOrd="8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4F9894-C4F6-4F8C-8D8B-8F203B9B42BF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CFCA5C-3F04-4617-93BB-11A5623E877F}">
      <dgm:prSet phldrT="[Text]"/>
      <dgm:spPr/>
      <dgm:t>
        <a:bodyPr/>
        <a:lstStyle/>
        <a:p>
          <a:r>
            <a:rPr lang="en-US" dirty="0" smtClean="0"/>
            <a:t>Police Headquarters </a:t>
          </a:r>
          <a:endParaRPr lang="en-US" dirty="0"/>
        </a:p>
      </dgm:t>
    </dgm:pt>
    <dgm:pt modelId="{167E55F1-7A9E-49AF-A120-3979995F228C}" type="parTrans" cxnId="{FE7C6E5C-084D-440A-83B1-48E7FC2610A9}">
      <dgm:prSet/>
      <dgm:spPr/>
      <dgm:t>
        <a:bodyPr/>
        <a:lstStyle/>
        <a:p>
          <a:endParaRPr lang="en-US"/>
        </a:p>
      </dgm:t>
    </dgm:pt>
    <dgm:pt modelId="{2AD4CF19-524E-4D3E-9B01-712D82861C61}" type="sibTrans" cxnId="{FE7C6E5C-084D-440A-83B1-48E7FC2610A9}">
      <dgm:prSet/>
      <dgm:spPr/>
      <dgm:t>
        <a:bodyPr/>
        <a:lstStyle/>
        <a:p>
          <a:endParaRPr lang="en-US"/>
        </a:p>
      </dgm:t>
    </dgm:pt>
    <dgm:pt modelId="{F11E933D-DAF4-4F69-94CB-DA6285CA037F}">
      <dgm:prSet phldrT="[Text]" custT="1"/>
      <dgm:spPr/>
      <dgm:t>
        <a:bodyPr/>
        <a:lstStyle/>
        <a:p>
          <a:r>
            <a:rPr lang="en-US" sz="1000" dirty="0" smtClean="0"/>
            <a:t>Range</a:t>
          </a:r>
          <a:endParaRPr lang="en-US" sz="1000" dirty="0"/>
        </a:p>
      </dgm:t>
    </dgm:pt>
    <dgm:pt modelId="{1613B678-1D3A-41BE-86FE-0520FF8CDB8D}" type="parTrans" cxnId="{838421A9-6159-4840-912D-AA2CB526CEA5}">
      <dgm:prSet/>
      <dgm:spPr/>
      <dgm:t>
        <a:bodyPr/>
        <a:lstStyle/>
        <a:p>
          <a:endParaRPr lang="en-US"/>
        </a:p>
      </dgm:t>
    </dgm:pt>
    <dgm:pt modelId="{862DA000-E300-4422-8CCF-B23443438EF9}" type="sibTrans" cxnId="{838421A9-6159-4840-912D-AA2CB526CEA5}">
      <dgm:prSet/>
      <dgm:spPr/>
      <dgm:t>
        <a:bodyPr/>
        <a:lstStyle/>
        <a:p>
          <a:endParaRPr lang="en-US"/>
        </a:p>
      </dgm:t>
    </dgm:pt>
    <dgm:pt modelId="{53712445-389F-46C3-A926-89BF1B0A5CDA}">
      <dgm:prSet phldrT="[Text]" custT="1"/>
      <dgm:spPr/>
      <dgm:t>
        <a:bodyPr/>
        <a:lstStyle/>
        <a:p>
          <a:r>
            <a:rPr lang="en-US" sz="1000" dirty="0" smtClean="0"/>
            <a:t>Metro</a:t>
          </a:r>
          <a:endParaRPr lang="en-US" sz="1000" dirty="0"/>
        </a:p>
      </dgm:t>
    </dgm:pt>
    <dgm:pt modelId="{95E57D07-505E-4E28-B89B-F12CEAF13208}" type="parTrans" cxnId="{D42CB86D-07E4-4364-8617-C19886E4AD26}">
      <dgm:prSet/>
      <dgm:spPr/>
      <dgm:t>
        <a:bodyPr/>
        <a:lstStyle/>
        <a:p>
          <a:endParaRPr lang="en-US"/>
        </a:p>
      </dgm:t>
    </dgm:pt>
    <dgm:pt modelId="{D25E0D03-32ED-47CC-959F-549B520E012D}" type="sibTrans" cxnId="{D42CB86D-07E4-4364-8617-C19886E4AD26}">
      <dgm:prSet/>
      <dgm:spPr/>
      <dgm:t>
        <a:bodyPr/>
        <a:lstStyle/>
        <a:p>
          <a:endParaRPr lang="en-US"/>
        </a:p>
      </dgm:t>
    </dgm:pt>
    <dgm:pt modelId="{B983206F-3DBB-4274-8072-196B89EB8251}">
      <dgm:prSet phldrT="[Text]" custT="1"/>
      <dgm:spPr/>
      <dgm:t>
        <a:bodyPr/>
        <a:lstStyle/>
        <a:p>
          <a:r>
            <a:rPr lang="en-US" sz="1400" dirty="0" smtClean="0"/>
            <a:t>SB </a:t>
          </a:r>
          <a:endParaRPr lang="en-US" sz="1400" dirty="0"/>
        </a:p>
      </dgm:t>
    </dgm:pt>
    <dgm:pt modelId="{975A04B7-4E98-48E5-9B56-1B478C03F35D}" type="parTrans" cxnId="{9FC238C7-9008-431D-891A-D462A9DFD219}">
      <dgm:prSet/>
      <dgm:spPr/>
      <dgm:t>
        <a:bodyPr/>
        <a:lstStyle/>
        <a:p>
          <a:endParaRPr lang="en-US"/>
        </a:p>
      </dgm:t>
    </dgm:pt>
    <dgm:pt modelId="{D53AF525-5907-48E1-9520-5CC3D5F732CA}" type="sibTrans" cxnId="{9FC238C7-9008-431D-891A-D462A9DFD219}">
      <dgm:prSet/>
      <dgm:spPr/>
      <dgm:t>
        <a:bodyPr/>
        <a:lstStyle/>
        <a:p>
          <a:endParaRPr lang="en-US"/>
        </a:p>
      </dgm:t>
    </dgm:pt>
    <dgm:pt modelId="{9A0C3B5E-1905-454A-A1AF-029353972B8D}">
      <dgm:prSet custT="1"/>
      <dgm:spPr/>
      <dgm:t>
        <a:bodyPr/>
        <a:lstStyle/>
        <a:p>
          <a:endParaRPr lang="en-US" sz="1200" dirty="0" smtClean="0"/>
        </a:p>
        <a:p>
          <a:r>
            <a:rPr lang="en-US" sz="1200" dirty="0" smtClean="0"/>
            <a:t>CID </a:t>
          </a:r>
          <a:endParaRPr lang="en-US" sz="1200" dirty="0"/>
        </a:p>
      </dgm:t>
    </dgm:pt>
    <dgm:pt modelId="{84825D30-7A54-4E8D-B586-716AB93BD500}" type="parTrans" cxnId="{660EF022-E47B-4A75-82CA-C49AE414CD10}">
      <dgm:prSet/>
      <dgm:spPr/>
      <dgm:t>
        <a:bodyPr/>
        <a:lstStyle/>
        <a:p>
          <a:endParaRPr lang="en-US"/>
        </a:p>
      </dgm:t>
    </dgm:pt>
    <dgm:pt modelId="{C4D3EE16-7354-4CBD-8ADF-1845CBC65BA8}" type="sibTrans" cxnId="{660EF022-E47B-4A75-82CA-C49AE414CD10}">
      <dgm:prSet/>
      <dgm:spPr/>
      <dgm:t>
        <a:bodyPr/>
        <a:lstStyle/>
        <a:p>
          <a:endParaRPr lang="en-US"/>
        </a:p>
      </dgm:t>
    </dgm:pt>
    <dgm:pt modelId="{1BA19003-38BD-47BA-BFF3-779924DD9B93}">
      <dgm:prSet custT="1"/>
      <dgm:spPr/>
      <dgm:t>
        <a:bodyPr/>
        <a:lstStyle/>
        <a:p>
          <a:r>
            <a:rPr lang="en-US" sz="1050" dirty="0" err="1" smtClean="0"/>
            <a:t>APBn</a:t>
          </a:r>
          <a:r>
            <a:rPr lang="en-US" sz="1200" dirty="0" smtClean="0"/>
            <a:t> </a:t>
          </a:r>
          <a:endParaRPr lang="en-US" sz="1200" dirty="0"/>
        </a:p>
      </dgm:t>
    </dgm:pt>
    <dgm:pt modelId="{02B346F0-E937-405E-94F7-DF8F1DC9659B}" type="parTrans" cxnId="{F7A2C0BF-70CB-4473-97F7-985B19E94805}">
      <dgm:prSet/>
      <dgm:spPr/>
      <dgm:t>
        <a:bodyPr/>
        <a:lstStyle/>
        <a:p>
          <a:endParaRPr lang="en-US"/>
        </a:p>
      </dgm:t>
    </dgm:pt>
    <dgm:pt modelId="{981BB280-C536-4A8E-9C78-F2A81B87DEC8}" type="sibTrans" cxnId="{F7A2C0BF-70CB-4473-97F7-985B19E94805}">
      <dgm:prSet/>
      <dgm:spPr/>
      <dgm:t>
        <a:bodyPr/>
        <a:lstStyle/>
        <a:p>
          <a:endParaRPr lang="en-US"/>
        </a:p>
      </dgm:t>
    </dgm:pt>
    <dgm:pt modelId="{B576A276-1FBF-48D3-AD2B-8A7239C3F8E5}">
      <dgm:prSet custT="1"/>
      <dgm:spPr/>
      <dgm:t>
        <a:bodyPr/>
        <a:lstStyle/>
        <a:p>
          <a:r>
            <a:rPr lang="en-US" sz="1200" dirty="0" smtClean="0"/>
            <a:t>Railway</a:t>
          </a:r>
          <a:endParaRPr lang="en-US" sz="1200" dirty="0"/>
        </a:p>
      </dgm:t>
    </dgm:pt>
    <dgm:pt modelId="{F0E9D1C9-EB16-4510-92E0-EC86BB27B822}" type="parTrans" cxnId="{7D711631-3730-4CC0-A247-7652D09255B6}">
      <dgm:prSet/>
      <dgm:spPr/>
      <dgm:t>
        <a:bodyPr/>
        <a:lstStyle/>
        <a:p>
          <a:endParaRPr lang="en-US"/>
        </a:p>
      </dgm:t>
    </dgm:pt>
    <dgm:pt modelId="{DF01F849-96E2-424A-B232-5AAC13EB6957}" type="sibTrans" cxnId="{7D711631-3730-4CC0-A247-7652D09255B6}">
      <dgm:prSet/>
      <dgm:spPr/>
      <dgm:t>
        <a:bodyPr/>
        <a:lstStyle/>
        <a:p>
          <a:endParaRPr lang="en-US"/>
        </a:p>
      </dgm:t>
    </dgm:pt>
    <dgm:pt modelId="{60C01A76-0324-464E-8833-44B2D81CE963}">
      <dgm:prSet custT="1"/>
      <dgm:spPr/>
      <dgm:t>
        <a:bodyPr/>
        <a:lstStyle/>
        <a:p>
          <a:r>
            <a:rPr lang="en-US" sz="1050" dirty="0" smtClean="0"/>
            <a:t>River</a:t>
          </a:r>
          <a:endParaRPr lang="en-US" sz="1050" dirty="0"/>
        </a:p>
      </dgm:t>
    </dgm:pt>
    <dgm:pt modelId="{4FBE90C7-FF4F-4F87-8A60-69B735F83562}" type="parTrans" cxnId="{3CCB66EF-949A-4CCF-BEFB-D155EF7295B3}">
      <dgm:prSet/>
      <dgm:spPr/>
      <dgm:t>
        <a:bodyPr/>
        <a:lstStyle/>
        <a:p>
          <a:endParaRPr lang="en-US"/>
        </a:p>
      </dgm:t>
    </dgm:pt>
    <dgm:pt modelId="{CA01D60F-758B-4DFD-9B6B-BE89D5802D00}" type="sibTrans" cxnId="{3CCB66EF-949A-4CCF-BEFB-D155EF7295B3}">
      <dgm:prSet/>
      <dgm:spPr/>
      <dgm:t>
        <a:bodyPr/>
        <a:lstStyle/>
        <a:p>
          <a:endParaRPr lang="en-US"/>
        </a:p>
      </dgm:t>
    </dgm:pt>
    <dgm:pt modelId="{D62FD953-2658-43FF-958F-C82C217820AF}">
      <dgm:prSet custT="1"/>
      <dgm:spPr/>
      <dgm:t>
        <a:bodyPr/>
        <a:lstStyle/>
        <a:p>
          <a:r>
            <a:rPr lang="en-US" sz="1200" dirty="0" smtClean="0"/>
            <a:t>RAB </a:t>
          </a:r>
          <a:endParaRPr lang="en-US" sz="1200" dirty="0"/>
        </a:p>
      </dgm:t>
    </dgm:pt>
    <dgm:pt modelId="{58E07122-0B4A-4A31-8E48-C410E0DE98BF}" type="parTrans" cxnId="{6ABC81AD-CE2E-4852-B239-00D6726C19DD}">
      <dgm:prSet/>
      <dgm:spPr/>
      <dgm:t>
        <a:bodyPr/>
        <a:lstStyle/>
        <a:p>
          <a:endParaRPr lang="en-US"/>
        </a:p>
      </dgm:t>
    </dgm:pt>
    <dgm:pt modelId="{6E3726BE-EFD4-4951-85F2-6D79E48D6196}" type="sibTrans" cxnId="{6ABC81AD-CE2E-4852-B239-00D6726C19DD}">
      <dgm:prSet/>
      <dgm:spPr/>
      <dgm:t>
        <a:bodyPr/>
        <a:lstStyle/>
        <a:p>
          <a:endParaRPr lang="en-US"/>
        </a:p>
      </dgm:t>
    </dgm:pt>
    <dgm:pt modelId="{951845DE-9D48-40AF-824E-C3131BF3988D}">
      <dgm:prSet custT="1"/>
      <dgm:spPr/>
      <dgm:t>
        <a:bodyPr/>
        <a:lstStyle/>
        <a:p>
          <a:r>
            <a:rPr lang="en-US" sz="1200" dirty="0" smtClean="0"/>
            <a:t>IP</a:t>
          </a:r>
          <a:endParaRPr lang="en-US" sz="1200" dirty="0"/>
        </a:p>
      </dgm:t>
    </dgm:pt>
    <dgm:pt modelId="{A1058C17-B610-4ED8-84B4-39A494FD743D}" type="parTrans" cxnId="{542A7E12-10DA-4BE0-92D6-7E043B43A2FF}">
      <dgm:prSet/>
      <dgm:spPr/>
      <dgm:t>
        <a:bodyPr/>
        <a:lstStyle/>
        <a:p>
          <a:endParaRPr lang="en-US"/>
        </a:p>
      </dgm:t>
    </dgm:pt>
    <dgm:pt modelId="{B15A7674-514B-416E-850C-1398D3808D47}" type="sibTrans" cxnId="{542A7E12-10DA-4BE0-92D6-7E043B43A2FF}">
      <dgm:prSet/>
      <dgm:spPr/>
      <dgm:t>
        <a:bodyPr/>
        <a:lstStyle/>
        <a:p>
          <a:endParaRPr lang="en-US"/>
        </a:p>
      </dgm:t>
    </dgm:pt>
    <dgm:pt modelId="{A2C323EE-7A32-4875-9858-FD0E47332B7F}">
      <dgm:prSet custT="1"/>
      <dgm:spPr/>
      <dgm:t>
        <a:bodyPr/>
        <a:lstStyle/>
        <a:p>
          <a:endParaRPr lang="en-US" sz="1200" dirty="0" smtClean="0"/>
        </a:p>
        <a:p>
          <a:r>
            <a:rPr lang="en-US" sz="1200" dirty="0" smtClean="0"/>
            <a:t>Highway </a:t>
          </a:r>
          <a:endParaRPr lang="en-US" sz="1200" dirty="0"/>
        </a:p>
      </dgm:t>
    </dgm:pt>
    <dgm:pt modelId="{0BE831A4-6551-489C-A67A-65E4E98BB3FF}" type="parTrans" cxnId="{0CB74B4F-C0A2-486B-958A-42FE9ABF3543}">
      <dgm:prSet/>
      <dgm:spPr/>
      <dgm:t>
        <a:bodyPr/>
        <a:lstStyle/>
        <a:p>
          <a:endParaRPr lang="en-US"/>
        </a:p>
      </dgm:t>
    </dgm:pt>
    <dgm:pt modelId="{D49619AC-74A7-452F-AF90-7FCE0D54869A}" type="sibTrans" cxnId="{0CB74B4F-C0A2-486B-958A-42FE9ABF3543}">
      <dgm:prSet/>
      <dgm:spPr/>
      <dgm:t>
        <a:bodyPr/>
        <a:lstStyle/>
        <a:p>
          <a:endParaRPr lang="en-US"/>
        </a:p>
      </dgm:t>
    </dgm:pt>
    <dgm:pt modelId="{8063E1EC-C3FB-49F2-A3B7-AEA5247384FD}">
      <dgm:prSet custT="1"/>
      <dgm:spPr/>
      <dgm:t>
        <a:bodyPr/>
        <a:lstStyle/>
        <a:p>
          <a:r>
            <a:rPr lang="en-US" sz="1200" dirty="0" smtClean="0"/>
            <a:t>PBI </a:t>
          </a:r>
          <a:endParaRPr lang="en-US" sz="1200" dirty="0"/>
        </a:p>
      </dgm:t>
    </dgm:pt>
    <dgm:pt modelId="{08A07EC7-2273-4957-9720-89BBACFF2C8E}" type="parTrans" cxnId="{9179118B-712B-44EF-9CBA-742912F4C96A}">
      <dgm:prSet/>
      <dgm:spPr/>
      <dgm:t>
        <a:bodyPr/>
        <a:lstStyle/>
        <a:p>
          <a:endParaRPr lang="en-US"/>
        </a:p>
      </dgm:t>
    </dgm:pt>
    <dgm:pt modelId="{17405D8C-C5B1-40B3-A9D0-9B80707C405D}" type="sibTrans" cxnId="{9179118B-712B-44EF-9CBA-742912F4C96A}">
      <dgm:prSet/>
      <dgm:spPr/>
      <dgm:t>
        <a:bodyPr/>
        <a:lstStyle/>
        <a:p>
          <a:endParaRPr lang="en-US"/>
        </a:p>
      </dgm:t>
    </dgm:pt>
    <dgm:pt modelId="{D5E1E7B3-4806-443E-9239-F3E4D88F1C4F}">
      <dgm:prSet custT="1"/>
      <dgm:spPr/>
      <dgm:t>
        <a:bodyPr/>
        <a:lstStyle/>
        <a:p>
          <a:r>
            <a:rPr lang="en-US" sz="1050" dirty="0" err="1" smtClean="0"/>
            <a:t>SPBn</a:t>
          </a:r>
          <a:r>
            <a:rPr lang="en-US" sz="1050" dirty="0" smtClean="0"/>
            <a:t> </a:t>
          </a:r>
          <a:endParaRPr lang="en-US" sz="1050" dirty="0"/>
        </a:p>
      </dgm:t>
    </dgm:pt>
    <dgm:pt modelId="{0EF22F36-A8D2-41A1-B763-93E764DCFBF6}" type="parTrans" cxnId="{2FB4175D-446C-4625-8618-260777BD345A}">
      <dgm:prSet/>
      <dgm:spPr/>
      <dgm:t>
        <a:bodyPr/>
        <a:lstStyle/>
        <a:p>
          <a:endParaRPr lang="en-US"/>
        </a:p>
      </dgm:t>
    </dgm:pt>
    <dgm:pt modelId="{EEC3EC00-61F4-4C5E-BE4D-57F7ADBFD95E}" type="sibTrans" cxnId="{2FB4175D-446C-4625-8618-260777BD345A}">
      <dgm:prSet/>
      <dgm:spPr/>
      <dgm:t>
        <a:bodyPr/>
        <a:lstStyle/>
        <a:p>
          <a:endParaRPr lang="en-US"/>
        </a:p>
      </dgm:t>
    </dgm:pt>
    <dgm:pt modelId="{A0A7663C-5386-469B-B31F-81D27AA452E8}">
      <dgm:prSet custT="1"/>
      <dgm:spPr/>
      <dgm:t>
        <a:bodyPr/>
        <a:lstStyle/>
        <a:p>
          <a:r>
            <a:rPr lang="en-US" sz="1000" dirty="0" smtClean="0"/>
            <a:t>Touris</a:t>
          </a:r>
          <a:r>
            <a:rPr lang="en-US" sz="1200" dirty="0" smtClean="0"/>
            <a:t>t </a:t>
          </a:r>
          <a:endParaRPr lang="en-US" sz="1200" dirty="0"/>
        </a:p>
      </dgm:t>
    </dgm:pt>
    <dgm:pt modelId="{0B9EB20B-F35F-4D0E-86A6-3BE72FDB64A3}" type="parTrans" cxnId="{1B90CA57-6DF5-461C-855A-951245DEC501}">
      <dgm:prSet/>
      <dgm:spPr/>
      <dgm:t>
        <a:bodyPr/>
        <a:lstStyle/>
        <a:p>
          <a:endParaRPr lang="en-US"/>
        </a:p>
      </dgm:t>
    </dgm:pt>
    <dgm:pt modelId="{DEE6729A-EE10-4912-8C7E-9E628698EF0E}" type="sibTrans" cxnId="{1B90CA57-6DF5-461C-855A-951245DEC501}">
      <dgm:prSet/>
      <dgm:spPr/>
      <dgm:t>
        <a:bodyPr/>
        <a:lstStyle/>
        <a:p>
          <a:endParaRPr lang="en-US"/>
        </a:p>
      </dgm:t>
    </dgm:pt>
    <dgm:pt modelId="{A903BA7C-A698-4375-A750-729CCEDDF8FC}">
      <dgm:prSet custT="1"/>
      <dgm:spPr/>
      <dgm:t>
        <a:bodyPr/>
        <a:lstStyle/>
        <a:p>
          <a:r>
            <a:rPr lang="en-US" sz="1050" b="0" i="0" dirty="0" smtClean="0"/>
            <a:t>PTIM</a:t>
          </a:r>
          <a:r>
            <a:rPr lang="en-US" sz="1200" b="0" i="0" dirty="0" smtClean="0"/>
            <a:t> </a:t>
          </a:r>
          <a:endParaRPr lang="en-US" sz="1200" dirty="0"/>
        </a:p>
      </dgm:t>
    </dgm:pt>
    <dgm:pt modelId="{4A0A3A9D-3FD0-4F90-B362-1AB38A070928}" type="parTrans" cxnId="{2C5D6C99-7444-4073-9F39-2B4C1C1B556D}">
      <dgm:prSet/>
      <dgm:spPr/>
      <dgm:t>
        <a:bodyPr/>
        <a:lstStyle/>
        <a:p>
          <a:endParaRPr lang="en-US"/>
        </a:p>
      </dgm:t>
    </dgm:pt>
    <dgm:pt modelId="{E8C3D1BF-153C-474B-B3C1-91309F9BD1F7}" type="sibTrans" cxnId="{2C5D6C99-7444-4073-9F39-2B4C1C1B556D}">
      <dgm:prSet/>
      <dgm:spPr/>
      <dgm:t>
        <a:bodyPr/>
        <a:lstStyle/>
        <a:p>
          <a:endParaRPr lang="en-US"/>
        </a:p>
      </dgm:t>
    </dgm:pt>
    <dgm:pt modelId="{9A69F4AC-9088-4064-A06E-D7B7F66DF835}">
      <dgm:prSet custT="1"/>
      <dgm:spPr/>
      <dgm:t>
        <a:bodyPr/>
        <a:lstStyle/>
        <a:p>
          <a:r>
            <a:rPr lang="en-US" sz="1200" dirty="0" smtClean="0"/>
            <a:t>Training   Institutes </a:t>
          </a:r>
          <a:endParaRPr lang="en-US" sz="1200" dirty="0"/>
        </a:p>
      </dgm:t>
    </dgm:pt>
    <dgm:pt modelId="{164935A4-CFE9-4455-9710-0561989323C4}" type="parTrans" cxnId="{07633BF2-E273-417B-B51E-986153F429AA}">
      <dgm:prSet/>
      <dgm:spPr/>
      <dgm:t>
        <a:bodyPr/>
        <a:lstStyle/>
        <a:p>
          <a:endParaRPr lang="en-US"/>
        </a:p>
      </dgm:t>
    </dgm:pt>
    <dgm:pt modelId="{3F3ED269-B3A6-460F-8F7F-BBCD27382E37}" type="sibTrans" cxnId="{07633BF2-E273-417B-B51E-986153F429AA}">
      <dgm:prSet/>
      <dgm:spPr/>
      <dgm:t>
        <a:bodyPr/>
        <a:lstStyle/>
        <a:p>
          <a:endParaRPr lang="en-US"/>
        </a:p>
      </dgm:t>
    </dgm:pt>
    <dgm:pt modelId="{D0099F08-4A3B-4267-BE88-6DEBD195C179}" type="pres">
      <dgm:prSet presAssocID="{994F9894-C4F6-4F8C-8D8B-8F203B9B42B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6702EF-BAF7-48EB-AE43-40D71FE9DA89}" type="pres">
      <dgm:prSet presAssocID="{BDCFCA5C-3F04-4617-93BB-11A5623E877F}" presName="roof" presStyleLbl="dkBgShp" presStyleIdx="0" presStyleCnt="2" custScaleY="42778" custLinFactNeighborY="-14305"/>
      <dgm:spPr/>
      <dgm:t>
        <a:bodyPr/>
        <a:lstStyle/>
        <a:p>
          <a:endParaRPr lang="en-US"/>
        </a:p>
      </dgm:t>
    </dgm:pt>
    <dgm:pt modelId="{5143B46C-9D6B-4BFD-9E20-EB665224ADFE}" type="pres">
      <dgm:prSet presAssocID="{BDCFCA5C-3F04-4617-93BB-11A5623E877F}" presName="pillars" presStyleCnt="0"/>
      <dgm:spPr/>
    </dgm:pt>
    <dgm:pt modelId="{52A88795-F156-40BD-8403-86E3CBA27BEC}" type="pres">
      <dgm:prSet presAssocID="{BDCFCA5C-3F04-4617-93BB-11A5623E877F}" presName="pillar1" presStyleLbl="node1" presStyleIdx="0" presStyleCnt="15" custScaleY="133844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28F36C1C-BC07-49AE-BE09-695C69B2928E}" type="pres">
      <dgm:prSet presAssocID="{53712445-389F-46C3-A926-89BF1B0A5CDA}" presName="pillarX" presStyleLbl="node1" presStyleIdx="1" presStyleCnt="15" custScaleY="13810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811880A2-4761-44A5-9945-FF28105A5CAB}" type="pres">
      <dgm:prSet presAssocID="{B983206F-3DBB-4274-8072-196B89EB8251}" presName="pillarX" presStyleLbl="node1" presStyleIdx="2" presStyleCnt="15" custScaleY="135976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6DD7AE32-6E78-48F0-A46E-C90202FC89D9}" type="pres">
      <dgm:prSet presAssocID="{9A0C3B5E-1905-454A-A1AF-029353972B8D}" presName="pillarX" presStyleLbl="node1" presStyleIdx="3" presStyleCnt="15" custScaleY="120168" custLinFactNeighborX="-7933" custLinFactNeighborY="-3753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3F164DF0-8FC3-4772-94A4-573C5498F738}" type="pres">
      <dgm:prSet presAssocID="{1BA19003-38BD-47BA-BFF3-779924DD9B93}" presName="pillarX" presStyleLbl="node1" presStyleIdx="4" presStyleCnt="15" custScaleY="135976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91EC408B-A8EC-4BD7-8208-4D8B5051168B}" type="pres">
      <dgm:prSet presAssocID="{B576A276-1FBF-48D3-AD2B-8A7239C3F8E5}" presName="pillarX" presStyleLbl="node1" presStyleIdx="5" presStyleCnt="15" custScaleY="13217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358D3991-6DA2-43F2-B786-7DCD7C5D0946}" type="pres">
      <dgm:prSet presAssocID="{60C01A76-0324-464E-8833-44B2D81CE963}" presName="pillarX" presStyleLbl="node1" presStyleIdx="6" presStyleCnt="15" custScaleY="141372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16745DD2-0301-4AD2-B4C7-6AE4B60F5095}" type="pres">
      <dgm:prSet presAssocID="{D62FD953-2658-43FF-958F-C82C217820AF}" presName="pillarX" presStyleLbl="node1" presStyleIdx="7" presStyleCnt="15" custScaleY="141372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9C14847A-087E-45A1-902F-BA5CBC7ADEAB}" type="pres">
      <dgm:prSet presAssocID="{951845DE-9D48-40AF-824E-C3131BF3988D}" presName="pillarX" presStyleLbl="node1" presStyleIdx="8" presStyleCnt="15" custScaleY="136958" custLinFactNeighborX="-7787" custLinFactNeighborY="-41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A7709E31-BD36-4547-A363-4B4FB9CC7D59}" type="pres">
      <dgm:prSet presAssocID="{A2C323EE-7A32-4875-9858-FD0E47332B7F}" presName="pillarX" presStyleLbl="node1" presStyleIdx="9" presStyleCnt="15" custScaleY="140839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EEB6C66D-067C-4A4E-9784-E0FEEAA87E6E}" type="pres">
      <dgm:prSet presAssocID="{8063E1EC-C3FB-49F2-A3B7-AEA5247384FD}" presName="pillarX" presStyleLbl="node1" presStyleIdx="10" presStyleCnt="15" custScaleY="132626" custLinFactNeighborX="391" custLinFactNeighborY="-215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B827BACC-ABD8-43F7-AB4A-56083F1F75CA}" type="pres">
      <dgm:prSet presAssocID="{D5E1E7B3-4806-443E-9239-F3E4D88F1C4F}" presName="pillarX" presStyleLbl="node1" presStyleIdx="11" presStyleCnt="15" custScaleY="145703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82BB997A-C087-4B13-96E8-CF20AF50FBEB}" type="pres">
      <dgm:prSet presAssocID="{A0A7663C-5386-469B-B31F-81D27AA452E8}" presName="pillarX" presStyleLbl="node1" presStyleIdx="12" presStyleCnt="15" custScaleY="13650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89E4639C-77F5-4C89-B059-8CE9F38B7003}" type="pres">
      <dgm:prSet presAssocID="{A903BA7C-A698-4375-A750-729CCEDDF8FC}" presName="pillarX" presStyleLbl="node1" presStyleIdx="13" presStyleCnt="15" custScaleY="13650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318DEDEC-5BD6-432D-8082-30169FB92F70}" type="pres">
      <dgm:prSet presAssocID="{9A69F4AC-9088-4064-A06E-D7B7F66DF835}" presName="pillarX" presStyleLbl="node1" presStyleIdx="14" presStyleCnt="15" custScaleY="136011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40907809-066C-40AF-A913-DB8AE121844D}" type="pres">
      <dgm:prSet presAssocID="{BDCFCA5C-3F04-4617-93BB-11A5623E877F}" presName="base" presStyleLbl="dkBgShp" presStyleIdx="1" presStyleCnt="2" custFlipVert="0" custScaleY="80207" custLinFactNeighborY="19048"/>
      <dgm:spPr/>
    </dgm:pt>
  </dgm:ptLst>
  <dgm:cxnLst>
    <dgm:cxn modelId="{BDA62921-5B0C-49DD-A22F-D42DEED6CB16}" type="presOf" srcId="{9A69F4AC-9088-4064-A06E-D7B7F66DF835}" destId="{318DEDEC-5BD6-432D-8082-30169FB92F70}" srcOrd="0" destOrd="0" presId="urn:microsoft.com/office/officeart/2005/8/layout/hList3"/>
    <dgm:cxn modelId="{38A76308-8F98-4B99-B5E4-A8A81541CFC7}" type="presOf" srcId="{60C01A76-0324-464E-8833-44B2D81CE963}" destId="{358D3991-6DA2-43F2-B786-7DCD7C5D0946}" srcOrd="0" destOrd="0" presId="urn:microsoft.com/office/officeart/2005/8/layout/hList3"/>
    <dgm:cxn modelId="{6ABC81AD-CE2E-4852-B239-00D6726C19DD}" srcId="{BDCFCA5C-3F04-4617-93BB-11A5623E877F}" destId="{D62FD953-2658-43FF-958F-C82C217820AF}" srcOrd="7" destOrd="0" parTransId="{58E07122-0B4A-4A31-8E48-C410E0DE98BF}" sibTransId="{6E3726BE-EFD4-4951-85F2-6D79E48D6196}"/>
    <dgm:cxn modelId="{7BC7A667-A2D9-45B8-8BF2-D5C1ABCD5555}" type="presOf" srcId="{A903BA7C-A698-4375-A750-729CCEDDF8FC}" destId="{89E4639C-77F5-4C89-B059-8CE9F38B7003}" srcOrd="0" destOrd="0" presId="urn:microsoft.com/office/officeart/2005/8/layout/hList3"/>
    <dgm:cxn modelId="{F7A2C0BF-70CB-4473-97F7-985B19E94805}" srcId="{BDCFCA5C-3F04-4617-93BB-11A5623E877F}" destId="{1BA19003-38BD-47BA-BFF3-779924DD9B93}" srcOrd="4" destOrd="0" parTransId="{02B346F0-E937-405E-94F7-DF8F1DC9659B}" sibTransId="{981BB280-C536-4A8E-9C78-F2A81B87DEC8}"/>
    <dgm:cxn modelId="{9F7F0491-2DA0-4499-A523-E55F2ADA7F84}" type="presOf" srcId="{D62FD953-2658-43FF-958F-C82C217820AF}" destId="{16745DD2-0301-4AD2-B4C7-6AE4B60F5095}" srcOrd="0" destOrd="0" presId="urn:microsoft.com/office/officeart/2005/8/layout/hList3"/>
    <dgm:cxn modelId="{14105EAF-7E1C-46C7-948A-A8C4936AF481}" type="presOf" srcId="{D5E1E7B3-4806-443E-9239-F3E4D88F1C4F}" destId="{B827BACC-ABD8-43F7-AB4A-56083F1F75CA}" srcOrd="0" destOrd="0" presId="urn:microsoft.com/office/officeart/2005/8/layout/hList3"/>
    <dgm:cxn modelId="{92EFC4A4-55AD-4173-8AA4-7144A0D0B807}" type="presOf" srcId="{F11E933D-DAF4-4F69-94CB-DA6285CA037F}" destId="{52A88795-F156-40BD-8403-86E3CBA27BEC}" srcOrd="0" destOrd="0" presId="urn:microsoft.com/office/officeart/2005/8/layout/hList3"/>
    <dgm:cxn modelId="{FE7C6E5C-084D-440A-83B1-48E7FC2610A9}" srcId="{994F9894-C4F6-4F8C-8D8B-8F203B9B42BF}" destId="{BDCFCA5C-3F04-4617-93BB-11A5623E877F}" srcOrd="0" destOrd="0" parTransId="{167E55F1-7A9E-49AF-A120-3979995F228C}" sibTransId="{2AD4CF19-524E-4D3E-9B01-712D82861C61}"/>
    <dgm:cxn modelId="{8E6DC070-E075-4BF6-99EF-4AC2ABD769D2}" type="presOf" srcId="{A0A7663C-5386-469B-B31F-81D27AA452E8}" destId="{82BB997A-C087-4B13-96E8-CF20AF50FBEB}" srcOrd="0" destOrd="0" presId="urn:microsoft.com/office/officeart/2005/8/layout/hList3"/>
    <dgm:cxn modelId="{3AA5051C-CE3D-4E1A-8B7D-C3DD4CB56F33}" type="presOf" srcId="{9A0C3B5E-1905-454A-A1AF-029353972B8D}" destId="{6DD7AE32-6E78-48F0-A46E-C90202FC89D9}" srcOrd="0" destOrd="0" presId="urn:microsoft.com/office/officeart/2005/8/layout/hList3"/>
    <dgm:cxn modelId="{1B90CA57-6DF5-461C-855A-951245DEC501}" srcId="{BDCFCA5C-3F04-4617-93BB-11A5623E877F}" destId="{A0A7663C-5386-469B-B31F-81D27AA452E8}" srcOrd="12" destOrd="0" parTransId="{0B9EB20B-F35F-4D0E-86A6-3BE72FDB64A3}" sibTransId="{DEE6729A-EE10-4912-8C7E-9E628698EF0E}"/>
    <dgm:cxn modelId="{D42CB86D-07E4-4364-8617-C19886E4AD26}" srcId="{BDCFCA5C-3F04-4617-93BB-11A5623E877F}" destId="{53712445-389F-46C3-A926-89BF1B0A5CDA}" srcOrd="1" destOrd="0" parTransId="{95E57D07-505E-4E28-B89B-F12CEAF13208}" sibTransId="{D25E0D03-32ED-47CC-959F-549B520E012D}"/>
    <dgm:cxn modelId="{90730A31-5F2A-42AF-AACC-3E5D70790920}" type="presOf" srcId="{951845DE-9D48-40AF-824E-C3131BF3988D}" destId="{9C14847A-087E-45A1-902F-BA5CBC7ADEAB}" srcOrd="0" destOrd="0" presId="urn:microsoft.com/office/officeart/2005/8/layout/hList3"/>
    <dgm:cxn modelId="{3AE9F370-D013-473D-8CEB-C7A44F18F090}" type="presOf" srcId="{B576A276-1FBF-48D3-AD2B-8A7239C3F8E5}" destId="{91EC408B-A8EC-4BD7-8208-4D8B5051168B}" srcOrd="0" destOrd="0" presId="urn:microsoft.com/office/officeart/2005/8/layout/hList3"/>
    <dgm:cxn modelId="{660EF022-E47B-4A75-82CA-C49AE414CD10}" srcId="{BDCFCA5C-3F04-4617-93BB-11A5623E877F}" destId="{9A0C3B5E-1905-454A-A1AF-029353972B8D}" srcOrd="3" destOrd="0" parTransId="{84825D30-7A54-4E8D-B586-716AB93BD500}" sibTransId="{C4D3EE16-7354-4CBD-8ADF-1845CBC65BA8}"/>
    <dgm:cxn modelId="{21B6F781-0518-4D68-BE89-955E7A3DA118}" type="presOf" srcId="{A2C323EE-7A32-4875-9858-FD0E47332B7F}" destId="{A7709E31-BD36-4547-A363-4B4FB9CC7D59}" srcOrd="0" destOrd="0" presId="urn:microsoft.com/office/officeart/2005/8/layout/hList3"/>
    <dgm:cxn modelId="{07633BF2-E273-417B-B51E-986153F429AA}" srcId="{BDCFCA5C-3F04-4617-93BB-11A5623E877F}" destId="{9A69F4AC-9088-4064-A06E-D7B7F66DF835}" srcOrd="14" destOrd="0" parTransId="{164935A4-CFE9-4455-9710-0561989323C4}" sibTransId="{3F3ED269-B3A6-460F-8F7F-BBCD27382E37}"/>
    <dgm:cxn modelId="{9179118B-712B-44EF-9CBA-742912F4C96A}" srcId="{BDCFCA5C-3F04-4617-93BB-11A5623E877F}" destId="{8063E1EC-C3FB-49F2-A3B7-AEA5247384FD}" srcOrd="10" destOrd="0" parTransId="{08A07EC7-2273-4957-9720-89BBACFF2C8E}" sibTransId="{17405D8C-C5B1-40B3-A9D0-9B80707C405D}"/>
    <dgm:cxn modelId="{3CCB66EF-949A-4CCF-BEFB-D155EF7295B3}" srcId="{BDCFCA5C-3F04-4617-93BB-11A5623E877F}" destId="{60C01A76-0324-464E-8833-44B2D81CE963}" srcOrd="6" destOrd="0" parTransId="{4FBE90C7-FF4F-4F87-8A60-69B735F83562}" sibTransId="{CA01D60F-758B-4DFD-9B6B-BE89D5802D00}"/>
    <dgm:cxn modelId="{134C2C3F-0090-472A-9330-5954CADC8502}" type="presOf" srcId="{BDCFCA5C-3F04-4617-93BB-11A5623E877F}" destId="{D96702EF-BAF7-48EB-AE43-40D71FE9DA89}" srcOrd="0" destOrd="0" presId="urn:microsoft.com/office/officeart/2005/8/layout/hList3"/>
    <dgm:cxn modelId="{7D711631-3730-4CC0-A247-7652D09255B6}" srcId="{BDCFCA5C-3F04-4617-93BB-11A5623E877F}" destId="{B576A276-1FBF-48D3-AD2B-8A7239C3F8E5}" srcOrd="5" destOrd="0" parTransId="{F0E9D1C9-EB16-4510-92E0-EC86BB27B822}" sibTransId="{DF01F849-96E2-424A-B232-5AAC13EB6957}"/>
    <dgm:cxn modelId="{85533925-9B14-4CA7-BD5B-1F939207699C}" type="presOf" srcId="{1BA19003-38BD-47BA-BFF3-779924DD9B93}" destId="{3F164DF0-8FC3-4772-94A4-573C5498F738}" srcOrd="0" destOrd="0" presId="urn:microsoft.com/office/officeart/2005/8/layout/hList3"/>
    <dgm:cxn modelId="{7E73D837-7D5C-4BDB-BA6D-37A93DDCDE45}" type="presOf" srcId="{8063E1EC-C3FB-49F2-A3B7-AEA5247384FD}" destId="{EEB6C66D-067C-4A4E-9784-E0FEEAA87E6E}" srcOrd="0" destOrd="0" presId="urn:microsoft.com/office/officeart/2005/8/layout/hList3"/>
    <dgm:cxn modelId="{0CB74B4F-C0A2-486B-958A-42FE9ABF3543}" srcId="{BDCFCA5C-3F04-4617-93BB-11A5623E877F}" destId="{A2C323EE-7A32-4875-9858-FD0E47332B7F}" srcOrd="9" destOrd="0" parTransId="{0BE831A4-6551-489C-A67A-65E4E98BB3FF}" sibTransId="{D49619AC-74A7-452F-AF90-7FCE0D54869A}"/>
    <dgm:cxn modelId="{2FB4175D-446C-4625-8618-260777BD345A}" srcId="{BDCFCA5C-3F04-4617-93BB-11A5623E877F}" destId="{D5E1E7B3-4806-443E-9239-F3E4D88F1C4F}" srcOrd="11" destOrd="0" parTransId="{0EF22F36-A8D2-41A1-B763-93E764DCFBF6}" sibTransId="{EEC3EC00-61F4-4C5E-BE4D-57F7ADBFD95E}"/>
    <dgm:cxn modelId="{542A7E12-10DA-4BE0-92D6-7E043B43A2FF}" srcId="{BDCFCA5C-3F04-4617-93BB-11A5623E877F}" destId="{951845DE-9D48-40AF-824E-C3131BF3988D}" srcOrd="8" destOrd="0" parTransId="{A1058C17-B610-4ED8-84B4-39A494FD743D}" sibTransId="{B15A7674-514B-416E-850C-1398D3808D47}"/>
    <dgm:cxn modelId="{9F60CDEA-EBA8-4222-945F-0DD503F38A61}" type="presOf" srcId="{53712445-389F-46C3-A926-89BF1B0A5CDA}" destId="{28F36C1C-BC07-49AE-BE09-695C69B2928E}" srcOrd="0" destOrd="0" presId="urn:microsoft.com/office/officeart/2005/8/layout/hList3"/>
    <dgm:cxn modelId="{838421A9-6159-4840-912D-AA2CB526CEA5}" srcId="{BDCFCA5C-3F04-4617-93BB-11A5623E877F}" destId="{F11E933D-DAF4-4F69-94CB-DA6285CA037F}" srcOrd="0" destOrd="0" parTransId="{1613B678-1D3A-41BE-86FE-0520FF8CDB8D}" sibTransId="{862DA000-E300-4422-8CCF-B23443438EF9}"/>
    <dgm:cxn modelId="{2C5D6C99-7444-4073-9F39-2B4C1C1B556D}" srcId="{BDCFCA5C-3F04-4617-93BB-11A5623E877F}" destId="{A903BA7C-A698-4375-A750-729CCEDDF8FC}" srcOrd="13" destOrd="0" parTransId="{4A0A3A9D-3FD0-4F90-B362-1AB38A070928}" sibTransId="{E8C3D1BF-153C-474B-B3C1-91309F9BD1F7}"/>
    <dgm:cxn modelId="{47AA461F-8754-47CB-9917-664A452A2004}" type="presOf" srcId="{B983206F-3DBB-4274-8072-196B89EB8251}" destId="{811880A2-4761-44A5-9945-FF28105A5CAB}" srcOrd="0" destOrd="0" presId="urn:microsoft.com/office/officeart/2005/8/layout/hList3"/>
    <dgm:cxn modelId="{9FC238C7-9008-431D-891A-D462A9DFD219}" srcId="{BDCFCA5C-3F04-4617-93BB-11A5623E877F}" destId="{B983206F-3DBB-4274-8072-196B89EB8251}" srcOrd="2" destOrd="0" parTransId="{975A04B7-4E98-48E5-9B56-1B478C03F35D}" sibTransId="{D53AF525-5907-48E1-9520-5CC3D5F732CA}"/>
    <dgm:cxn modelId="{83C8115C-AC5D-479E-A142-F8034E65BE8D}" type="presOf" srcId="{994F9894-C4F6-4F8C-8D8B-8F203B9B42BF}" destId="{D0099F08-4A3B-4267-BE88-6DEBD195C179}" srcOrd="0" destOrd="0" presId="urn:microsoft.com/office/officeart/2005/8/layout/hList3"/>
    <dgm:cxn modelId="{741D0F52-D896-413B-AB37-404DD51C1B75}" type="presParOf" srcId="{D0099F08-4A3B-4267-BE88-6DEBD195C179}" destId="{D96702EF-BAF7-48EB-AE43-40D71FE9DA89}" srcOrd="0" destOrd="0" presId="urn:microsoft.com/office/officeart/2005/8/layout/hList3"/>
    <dgm:cxn modelId="{5C275DA9-9895-4796-81D7-D54291184474}" type="presParOf" srcId="{D0099F08-4A3B-4267-BE88-6DEBD195C179}" destId="{5143B46C-9D6B-4BFD-9E20-EB665224ADFE}" srcOrd="1" destOrd="0" presId="urn:microsoft.com/office/officeart/2005/8/layout/hList3"/>
    <dgm:cxn modelId="{E605FCD6-F9F7-4065-B098-958C86D5AE00}" type="presParOf" srcId="{5143B46C-9D6B-4BFD-9E20-EB665224ADFE}" destId="{52A88795-F156-40BD-8403-86E3CBA27BEC}" srcOrd="0" destOrd="0" presId="urn:microsoft.com/office/officeart/2005/8/layout/hList3"/>
    <dgm:cxn modelId="{20F1294E-B213-444A-8ABF-3AA9E8D57A33}" type="presParOf" srcId="{5143B46C-9D6B-4BFD-9E20-EB665224ADFE}" destId="{28F36C1C-BC07-49AE-BE09-695C69B2928E}" srcOrd="1" destOrd="0" presId="urn:microsoft.com/office/officeart/2005/8/layout/hList3"/>
    <dgm:cxn modelId="{FADF389B-DE61-459F-B4AC-BD1CC9B0DB35}" type="presParOf" srcId="{5143B46C-9D6B-4BFD-9E20-EB665224ADFE}" destId="{811880A2-4761-44A5-9945-FF28105A5CAB}" srcOrd="2" destOrd="0" presId="urn:microsoft.com/office/officeart/2005/8/layout/hList3"/>
    <dgm:cxn modelId="{CEFD30E4-2607-424F-84B0-85426B753B4A}" type="presParOf" srcId="{5143B46C-9D6B-4BFD-9E20-EB665224ADFE}" destId="{6DD7AE32-6E78-48F0-A46E-C90202FC89D9}" srcOrd="3" destOrd="0" presId="urn:microsoft.com/office/officeart/2005/8/layout/hList3"/>
    <dgm:cxn modelId="{8CA785C2-4D6C-484D-857B-7B80AFB4295E}" type="presParOf" srcId="{5143B46C-9D6B-4BFD-9E20-EB665224ADFE}" destId="{3F164DF0-8FC3-4772-94A4-573C5498F738}" srcOrd="4" destOrd="0" presId="urn:microsoft.com/office/officeart/2005/8/layout/hList3"/>
    <dgm:cxn modelId="{B7EF4EAA-B30B-4A92-9246-D3DEB3D0993B}" type="presParOf" srcId="{5143B46C-9D6B-4BFD-9E20-EB665224ADFE}" destId="{91EC408B-A8EC-4BD7-8208-4D8B5051168B}" srcOrd="5" destOrd="0" presId="urn:microsoft.com/office/officeart/2005/8/layout/hList3"/>
    <dgm:cxn modelId="{232F3DAA-071A-4375-875A-512F29CBCE99}" type="presParOf" srcId="{5143B46C-9D6B-4BFD-9E20-EB665224ADFE}" destId="{358D3991-6DA2-43F2-B786-7DCD7C5D0946}" srcOrd="6" destOrd="0" presId="urn:microsoft.com/office/officeart/2005/8/layout/hList3"/>
    <dgm:cxn modelId="{80C54776-0D3F-4BE9-A0AF-F1F35B6D375E}" type="presParOf" srcId="{5143B46C-9D6B-4BFD-9E20-EB665224ADFE}" destId="{16745DD2-0301-4AD2-B4C7-6AE4B60F5095}" srcOrd="7" destOrd="0" presId="urn:microsoft.com/office/officeart/2005/8/layout/hList3"/>
    <dgm:cxn modelId="{D2286DA7-947B-44F7-97EF-064D96E2C710}" type="presParOf" srcId="{5143B46C-9D6B-4BFD-9E20-EB665224ADFE}" destId="{9C14847A-087E-45A1-902F-BA5CBC7ADEAB}" srcOrd="8" destOrd="0" presId="urn:microsoft.com/office/officeart/2005/8/layout/hList3"/>
    <dgm:cxn modelId="{5C3F989E-4B87-4194-B00D-97D5AFD0114C}" type="presParOf" srcId="{5143B46C-9D6B-4BFD-9E20-EB665224ADFE}" destId="{A7709E31-BD36-4547-A363-4B4FB9CC7D59}" srcOrd="9" destOrd="0" presId="urn:microsoft.com/office/officeart/2005/8/layout/hList3"/>
    <dgm:cxn modelId="{2416C25F-E1A6-45D8-A960-FEAF50D76447}" type="presParOf" srcId="{5143B46C-9D6B-4BFD-9E20-EB665224ADFE}" destId="{EEB6C66D-067C-4A4E-9784-E0FEEAA87E6E}" srcOrd="10" destOrd="0" presId="urn:microsoft.com/office/officeart/2005/8/layout/hList3"/>
    <dgm:cxn modelId="{124281F6-13BA-4F7F-AC87-33903858EA44}" type="presParOf" srcId="{5143B46C-9D6B-4BFD-9E20-EB665224ADFE}" destId="{B827BACC-ABD8-43F7-AB4A-56083F1F75CA}" srcOrd="11" destOrd="0" presId="urn:microsoft.com/office/officeart/2005/8/layout/hList3"/>
    <dgm:cxn modelId="{8BEA3F06-863A-4B9B-8599-178F236E9EB1}" type="presParOf" srcId="{5143B46C-9D6B-4BFD-9E20-EB665224ADFE}" destId="{82BB997A-C087-4B13-96E8-CF20AF50FBEB}" srcOrd="12" destOrd="0" presId="urn:microsoft.com/office/officeart/2005/8/layout/hList3"/>
    <dgm:cxn modelId="{ABF77D3A-0E1C-47D0-ADA2-0DBFE23C3962}" type="presParOf" srcId="{5143B46C-9D6B-4BFD-9E20-EB665224ADFE}" destId="{89E4639C-77F5-4C89-B059-8CE9F38B7003}" srcOrd="13" destOrd="0" presId="urn:microsoft.com/office/officeart/2005/8/layout/hList3"/>
    <dgm:cxn modelId="{4D6C697D-7123-402A-87EE-5049CED5FB51}" type="presParOf" srcId="{5143B46C-9D6B-4BFD-9E20-EB665224ADFE}" destId="{318DEDEC-5BD6-432D-8082-30169FB92F70}" srcOrd="14" destOrd="0" presId="urn:microsoft.com/office/officeart/2005/8/layout/hList3"/>
    <dgm:cxn modelId="{3C9C45C9-E93D-4AB6-846B-4A1269DFC1B0}" type="presParOf" srcId="{D0099F08-4A3B-4267-BE88-6DEBD195C179}" destId="{40907809-066C-40AF-A913-DB8AE121844D}" srcOrd="2" destOrd="0" presId="urn:microsoft.com/office/officeart/2005/8/layout/h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5EBB9-1F05-47B1-AF96-4616DF3573E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B7A94D1-038C-41DA-9469-451F95A8F632}">
      <dgm:prSet phldrT="[Text]"/>
      <dgm:spPr>
        <a:effectLst>
          <a:softEdge rad="635000"/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0" i="0" dirty="0" smtClean="0"/>
            <a:t>Member since </a:t>
          </a:r>
          <a:br>
            <a:rPr lang="en-US" b="0" i="0" dirty="0" smtClean="0"/>
          </a:br>
          <a:r>
            <a:rPr lang="en-US" b="1" i="0" dirty="0" smtClean="0"/>
            <a:t>14 October 1976</a:t>
          </a:r>
          <a:endParaRPr lang="en-US" b="0" i="0" dirty="0" smtClean="0"/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C0DC376E-9E9E-4870-A320-494300DB4180}" type="parTrans" cxnId="{2A983856-288A-411A-9D0D-0DD06C364D8C}">
      <dgm:prSet/>
      <dgm:spPr/>
      <dgm:t>
        <a:bodyPr/>
        <a:lstStyle/>
        <a:p>
          <a:endParaRPr lang="en-US"/>
        </a:p>
      </dgm:t>
    </dgm:pt>
    <dgm:pt modelId="{59E9E1E9-6F01-4AFA-8A71-3A7E036A94DF}" type="sibTrans" cxnId="{2A983856-288A-411A-9D0D-0DD06C364D8C}">
      <dgm:prSet/>
      <dgm:spPr/>
      <dgm:t>
        <a:bodyPr/>
        <a:lstStyle/>
        <a:p>
          <a:endParaRPr lang="en-US"/>
        </a:p>
      </dgm:t>
    </dgm:pt>
    <dgm:pt modelId="{08FFC42C-3657-49A6-9DA0-71AB4E6BB140}">
      <dgm:prSet phldrT="[Text]" custT="1"/>
      <dgm:spPr>
        <a:effectLst>
          <a:softEdge rad="635000"/>
        </a:effectLst>
      </dgm:spPr>
      <dgm:t>
        <a:bodyPr/>
        <a:lstStyle/>
        <a:p>
          <a:r>
            <a:rPr lang="en-US" sz="1600" dirty="0" smtClean="0"/>
            <a:t>Bangladesh took part in </a:t>
          </a:r>
          <a:r>
            <a:rPr lang="en-US" sz="2800" dirty="0" smtClean="0"/>
            <a:t>32</a:t>
          </a:r>
          <a:r>
            <a:rPr lang="en-US" sz="1600" dirty="0" smtClean="0"/>
            <a:t> Seminars/Symposium/Training/Workshop </a:t>
          </a:r>
          <a:r>
            <a:rPr lang="en-US" sz="2400" dirty="0" smtClean="0"/>
            <a:t> </a:t>
          </a:r>
          <a:r>
            <a:rPr lang="en-US" sz="1600" dirty="0" smtClean="0"/>
            <a:t>in</a:t>
          </a:r>
          <a:r>
            <a:rPr lang="en-US" sz="2400" dirty="0" smtClean="0"/>
            <a:t> </a:t>
          </a:r>
        </a:p>
        <a:p>
          <a:r>
            <a:rPr lang="en-US" sz="2400" dirty="0" smtClean="0"/>
            <a:t>2016 </a:t>
          </a:r>
          <a:endParaRPr lang="en-US" sz="2400" dirty="0"/>
        </a:p>
      </dgm:t>
    </dgm:pt>
    <dgm:pt modelId="{3BEF8EE6-5654-449A-A703-F741FD834933}" type="parTrans" cxnId="{A6792269-8931-4022-8702-DC3CCE1F5CD7}">
      <dgm:prSet/>
      <dgm:spPr/>
      <dgm:t>
        <a:bodyPr/>
        <a:lstStyle/>
        <a:p>
          <a:endParaRPr lang="en-US"/>
        </a:p>
      </dgm:t>
    </dgm:pt>
    <dgm:pt modelId="{213491D7-1DDC-4E42-B378-D1768195D550}" type="sibTrans" cxnId="{A6792269-8931-4022-8702-DC3CCE1F5CD7}">
      <dgm:prSet/>
      <dgm:spPr/>
      <dgm:t>
        <a:bodyPr/>
        <a:lstStyle/>
        <a:p>
          <a:endParaRPr lang="en-US"/>
        </a:p>
      </dgm:t>
    </dgm:pt>
    <dgm:pt modelId="{BE1F6943-1C79-49C3-965B-E63A976A1049}">
      <dgm:prSet/>
      <dgm:spPr>
        <a:effectLst>
          <a:softEdge rad="635000"/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i="0" u="sng" dirty="0" smtClean="0">
              <a:solidFill>
                <a:schemeClr val="tx1"/>
              </a:solidFill>
            </a:rPr>
            <a:t>Training on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i="0" u="sng" dirty="0" smtClean="0">
              <a:solidFill>
                <a:schemeClr val="tx1"/>
              </a:solidFill>
            </a:rPr>
            <a:t>Intelligence-led best practices to fight terrorism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i="0" u="sng" dirty="0" smtClean="0">
              <a:solidFill>
                <a:schemeClr val="tx1"/>
              </a:solidFill>
            </a:rPr>
            <a:t> in Dhaka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i="0" dirty="0" smtClean="0"/>
            <a:t>14 March 2018</a:t>
          </a:r>
          <a:r>
            <a:rPr lang="en-US" b="0" i="0" dirty="0" smtClean="0"/>
            <a:t/>
          </a:r>
          <a:br>
            <a:rPr lang="en-US" b="0" i="0" dirty="0" smtClean="0"/>
          </a:br>
          <a:endParaRPr lang="en-US" b="1" i="0" u="sng" dirty="0" smtClean="0">
            <a:solidFill>
              <a:schemeClr val="tx1"/>
            </a:solidFill>
          </a:endParaRP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b="0" i="0" dirty="0"/>
        </a:p>
      </dgm:t>
    </dgm:pt>
    <dgm:pt modelId="{F6603A6B-2731-412E-A717-3227B171797D}" type="parTrans" cxnId="{3FD5D95B-D0DB-4DD4-8D28-1947968D0F9D}">
      <dgm:prSet/>
      <dgm:spPr/>
      <dgm:t>
        <a:bodyPr/>
        <a:lstStyle/>
        <a:p>
          <a:endParaRPr lang="en-US"/>
        </a:p>
      </dgm:t>
    </dgm:pt>
    <dgm:pt modelId="{1F7D0147-942F-4911-BCBC-C3D8ED22E70E}" type="sibTrans" cxnId="{3FD5D95B-D0DB-4DD4-8D28-1947968D0F9D}">
      <dgm:prSet/>
      <dgm:spPr/>
      <dgm:t>
        <a:bodyPr/>
        <a:lstStyle/>
        <a:p>
          <a:endParaRPr lang="en-US"/>
        </a:p>
      </dgm:t>
    </dgm:pt>
    <dgm:pt modelId="{8481B131-DAFD-4B54-9194-219A421C359C}">
      <dgm:prSet custT="1"/>
      <dgm:spPr>
        <a:effectLst>
          <a:softEdge rad="635000"/>
        </a:effectLst>
      </dgm:spPr>
      <dgm:t>
        <a:bodyPr/>
        <a:lstStyle/>
        <a:p>
          <a:r>
            <a:rPr lang="en-US" sz="1400" b="1" i="0" dirty="0" smtClean="0"/>
            <a:t>Publication  of  Red notices </a:t>
          </a:r>
        </a:p>
        <a:p>
          <a:r>
            <a:rPr lang="en-US" sz="2000" b="1" i="0" dirty="0" smtClean="0"/>
            <a:t>59</a:t>
          </a:r>
          <a:endParaRPr lang="en-US" sz="2000" b="1" i="0" dirty="0"/>
        </a:p>
      </dgm:t>
    </dgm:pt>
    <dgm:pt modelId="{6CFADF06-7C3E-42BA-8F36-92C4E4D4D386}" type="parTrans" cxnId="{D579D25B-37E7-4BDC-B622-BF01E5B7A9CF}">
      <dgm:prSet/>
      <dgm:spPr/>
      <dgm:t>
        <a:bodyPr/>
        <a:lstStyle/>
        <a:p>
          <a:endParaRPr lang="en-US"/>
        </a:p>
      </dgm:t>
    </dgm:pt>
    <dgm:pt modelId="{EAA49538-E168-424F-AB0C-E850192DDEF1}" type="sibTrans" cxnId="{D579D25B-37E7-4BDC-B622-BF01E5B7A9CF}">
      <dgm:prSet/>
      <dgm:spPr/>
      <dgm:t>
        <a:bodyPr/>
        <a:lstStyle/>
        <a:p>
          <a:endParaRPr lang="en-US"/>
        </a:p>
      </dgm:t>
    </dgm:pt>
    <dgm:pt modelId="{C8345A7B-2BFE-4F25-831E-91F775BF02A1}">
      <dgm:prSet/>
      <dgm:spPr>
        <a:effectLst>
          <a:softEdge rad="635000"/>
        </a:effectLst>
      </dgm:spPr>
      <dgm:t>
        <a:bodyPr/>
        <a:lstStyle/>
        <a:p>
          <a:r>
            <a:rPr lang="en-US" b="1" i="0" dirty="0" smtClean="0"/>
            <a:t>Training on </a:t>
          </a:r>
        </a:p>
        <a:p>
          <a:r>
            <a:rPr lang="en-US" b="1" i="0" dirty="0" smtClean="0"/>
            <a:t>Anti-wildlife trafficking operation . </a:t>
          </a:r>
        </a:p>
        <a:p>
          <a:r>
            <a:rPr lang="en-US" b="1" i="0" dirty="0" smtClean="0"/>
            <a:t>Results : </a:t>
          </a:r>
        </a:p>
        <a:p>
          <a:r>
            <a:rPr lang="en-US" b="1" i="0" dirty="0" smtClean="0"/>
            <a:t> arrests and seizures</a:t>
          </a:r>
        </a:p>
        <a:p>
          <a:r>
            <a:rPr lang="en-US" b="1" i="0" dirty="0" smtClean="0"/>
            <a:t> 02 March 2017</a:t>
          </a:r>
          <a:r>
            <a:rPr lang="en-US" b="0" i="0" dirty="0" smtClean="0"/>
            <a:t/>
          </a:r>
          <a:br>
            <a:rPr lang="en-US" b="0" i="0" dirty="0" smtClean="0"/>
          </a:br>
          <a:endParaRPr lang="en-US" b="1" i="0" dirty="0" smtClean="0"/>
        </a:p>
        <a:p>
          <a:endParaRPr lang="en-US" b="1" i="0" dirty="0"/>
        </a:p>
      </dgm:t>
    </dgm:pt>
    <dgm:pt modelId="{BDE680D4-FD04-42EB-90CC-5FB03F2AA040}" type="parTrans" cxnId="{42403954-E060-4C34-B663-899E3A7E6D4B}">
      <dgm:prSet/>
      <dgm:spPr/>
      <dgm:t>
        <a:bodyPr/>
        <a:lstStyle/>
        <a:p>
          <a:endParaRPr lang="en-US"/>
        </a:p>
      </dgm:t>
    </dgm:pt>
    <dgm:pt modelId="{32933F97-E152-48EF-BFC0-84744D3E3194}" type="sibTrans" cxnId="{42403954-E060-4C34-B663-899E3A7E6D4B}">
      <dgm:prSet/>
      <dgm:spPr/>
      <dgm:t>
        <a:bodyPr/>
        <a:lstStyle/>
        <a:p>
          <a:endParaRPr lang="en-US"/>
        </a:p>
      </dgm:t>
    </dgm:pt>
    <dgm:pt modelId="{36535BE6-6B66-4D4B-9436-F301BE3B71D0}">
      <dgm:prSet phldrT="[Text]" custT="1"/>
      <dgm:spPr>
        <a:effectLst>
          <a:softEdge rad="635000"/>
        </a:effectLst>
      </dgm:spPr>
      <dgm:t>
        <a:bodyPr/>
        <a:lstStyle/>
        <a:p>
          <a:r>
            <a:rPr lang="en-US" sz="1400" dirty="0" smtClean="0"/>
            <a:t>Bangladesh took part in </a:t>
          </a:r>
        </a:p>
        <a:p>
          <a:r>
            <a:rPr lang="en-US" sz="2800" dirty="0" smtClean="0"/>
            <a:t>44</a:t>
          </a:r>
        </a:p>
        <a:p>
          <a:r>
            <a:rPr lang="en-US" sz="1400" dirty="0" smtClean="0"/>
            <a:t>Seminars/Symposium/Training in   </a:t>
          </a:r>
        </a:p>
        <a:p>
          <a:r>
            <a:rPr lang="en-US" sz="1400" dirty="0" smtClean="0"/>
            <a:t>   </a:t>
          </a:r>
          <a:r>
            <a:rPr lang="en-US" sz="2800" dirty="0" smtClean="0"/>
            <a:t>2017   </a:t>
          </a:r>
          <a:endParaRPr lang="en-US" sz="2800" dirty="0"/>
        </a:p>
      </dgm:t>
    </dgm:pt>
    <dgm:pt modelId="{F96B14C7-07EF-4C1B-859F-381167FEBDDA}" type="sibTrans" cxnId="{73C2B36D-6780-4753-B892-70F2092EB954}">
      <dgm:prSet/>
      <dgm:spPr/>
      <dgm:t>
        <a:bodyPr/>
        <a:lstStyle/>
        <a:p>
          <a:endParaRPr lang="en-US"/>
        </a:p>
      </dgm:t>
    </dgm:pt>
    <dgm:pt modelId="{8A4EE23E-2AE5-4CC3-8E38-F6B984A57E24}" type="parTrans" cxnId="{73C2B36D-6780-4753-B892-70F2092EB954}">
      <dgm:prSet/>
      <dgm:spPr/>
      <dgm:t>
        <a:bodyPr/>
        <a:lstStyle/>
        <a:p>
          <a:endParaRPr lang="en-US"/>
        </a:p>
      </dgm:t>
    </dgm:pt>
    <dgm:pt modelId="{E17D630A-8750-44BF-A188-8CAD2BDF9D38}" type="pres">
      <dgm:prSet presAssocID="{4705EBB9-1F05-47B1-AF96-4616DF3573E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4C7F52-919E-4B19-A1F7-5915CD6753C3}" type="pres">
      <dgm:prSet presAssocID="{2B7A94D1-038C-41DA-9469-451F95A8F63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0573E1-809C-4A83-AB44-3F6A56B8F6F2}" type="pres">
      <dgm:prSet presAssocID="{59E9E1E9-6F01-4AFA-8A71-3A7E036A94DF}" presName="sibTrans" presStyleCnt="0"/>
      <dgm:spPr/>
    </dgm:pt>
    <dgm:pt modelId="{2EFE0F24-C06C-4D31-B59D-C0B7DF9657C6}" type="pres">
      <dgm:prSet presAssocID="{BE1F6943-1C79-49C3-965B-E63A976A1049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7923D-9363-49A9-954D-A7627F529622}" type="pres">
      <dgm:prSet presAssocID="{1F7D0147-942F-4911-BCBC-C3D8ED22E70E}" presName="sibTrans" presStyleCnt="0"/>
      <dgm:spPr/>
    </dgm:pt>
    <dgm:pt modelId="{2ABE22E9-0CE2-44C6-ADE0-4098A5745E10}" type="pres">
      <dgm:prSet presAssocID="{8481B131-DAFD-4B54-9194-219A421C359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708502-B57C-41F7-9C52-34D109986410}" type="pres">
      <dgm:prSet presAssocID="{EAA49538-E168-424F-AB0C-E850192DDEF1}" presName="sibTrans" presStyleCnt="0"/>
      <dgm:spPr/>
    </dgm:pt>
    <dgm:pt modelId="{59C0C0DD-34DA-4D18-AB5A-866EBA76E007}" type="pres">
      <dgm:prSet presAssocID="{C8345A7B-2BFE-4F25-831E-91F775BF02A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4C046C-1FCA-4F86-A3A1-6E242D56AD70}" type="pres">
      <dgm:prSet presAssocID="{32933F97-E152-48EF-BFC0-84744D3E3194}" presName="sibTrans" presStyleCnt="0"/>
      <dgm:spPr/>
    </dgm:pt>
    <dgm:pt modelId="{FB804256-3070-4A4B-B0C2-297E45D3B73F}" type="pres">
      <dgm:prSet presAssocID="{08FFC42C-3657-49A6-9DA0-71AB4E6BB14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F145F-35EE-49D0-96BD-434CAF27329E}" type="pres">
      <dgm:prSet presAssocID="{213491D7-1DDC-4E42-B378-D1768195D550}" presName="sibTrans" presStyleCnt="0"/>
      <dgm:spPr/>
    </dgm:pt>
    <dgm:pt modelId="{04A7167E-A35A-4117-91C3-1DEBA401DE41}" type="pres">
      <dgm:prSet presAssocID="{36535BE6-6B66-4D4B-9436-F301BE3B71D0}" presName="node" presStyleLbl="node1" presStyleIdx="5" presStyleCnt="6" custLinFactNeighborX="1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C2B36D-6780-4753-B892-70F2092EB954}" srcId="{4705EBB9-1F05-47B1-AF96-4616DF3573EF}" destId="{36535BE6-6B66-4D4B-9436-F301BE3B71D0}" srcOrd="5" destOrd="0" parTransId="{8A4EE23E-2AE5-4CC3-8E38-F6B984A57E24}" sibTransId="{F96B14C7-07EF-4C1B-859F-381167FEBDDA}"/>
    <dgm:cxn modelId="{AAFCACF2-5E23-4E54-AC3E-50620E326662}" type="presOf" srcId="{BE1F6943-1C79-49C3-965B-E63A976A1049}" destId="{2EFE0F24-C06C-4D31-B59D-C0B7DF9657C6}" srcOrd="0" destOrd="0" presId="urn:microsoft.com/office/officeart/2005/8/layout/default"/>
    <dgm:cxn modelId="{A6792269-8931-4022-8702-DC3CCE1F5CD7}" srcId="{4705EBB9-1F05-47B1-AF96-4616DF3573EF}" destId="{08FFC42C-3657-49A6-9DA0-71AB4E6BB140}" srcOrd="4" destOrd="0" parTransId="{3BEF8EE6-5654-449A-A703-F741FD834933}" sibTransId="{213491D7-1DDC-4E42-B378-D1768195D550}"/>
    <dgm:cxn modelId="{8EAB6803-4AD9-4F2B-BB7A-C439D5BF7534}" type="presOf" srcId="{C8345A7B-2BFE-4F25-831E-91F775BF02A1}" destId="{59C0C0DD-34DA-4D18-AB5A-866EBA76E007}" srcOrd="0" destOrd="0" presId="urn:microsoft.com/office/officeart/2005/8/layout/default"/>
    <dgm:cxn modelId="{49962DD0-EC43-4632-9F6E-0A047C9013C5}" type="presOf" srcId="{08FFC42C-3657-49A6-9DA0-71AB4E6BB140}" destId="{FB804256-3070-4A4B-B0C2-297E45D3B73F}" srcOrd="0" destOrd="0" presId="urn:microsoft.com/office/officeart/2005/8/layout/default"/>
    <dgm:cxn modelId="{E3A673A0-FB35-4CC6-BFDF-A4AF8BF8BC0B}" type="presOf" srcId="{4705EBB9-1F05-47B1-AF96-4616DF3573EF}" destId="{E17D630A-8750-44BF-A188-8CAD2BDF9D38}" srcOrd="0" destOrd="0" presId="urn:microsoft.com/office/officeart/2005/8/layout/default"/>
    <dgm:cxn modelId="{3FD5D95B-D0DB-4DD4-8D28-1947968D0F9D}" srcId="{4705EBB9-1F05-47B1-AF96-4616DF3573EF}" destId="{BE1F6943-1C79-49C3-965B-E63A976A1049}" srcOrd="1" destOrd="0" parTransId="{F6603A6B-2731-412E-A717-3227B171797D}" sibTransId="{1F7D0147-942F-4911-BCBC-C3D8ED22E70E}"/>
    <dgm:cxn modelId="{42403954-E060-4C34-B663-899E3A7E6D4B}" srcId="{4705EBB9-1F05-47B1-AF96-4616DF3573EF}" destId="{C8345A7B-2BFE-4F25-831E-91F775BF02A1}" srcOrd="3" destOrd="0" parTransId="{BDE680D4-FD04-42EB-90CC-5FB03F2AA040}" sibTransId="{32933F97-E152-48EF-BFC0-84744D3E3194}"/>
    <dgm:cxn modelId="{6EFCD829-9F26-4DC0-B10E-DD16E8BD2216}" type="presOf" srcId="{36535BE6-6B66-4D4B-9436-F301BE3B71D0}" destId="{04A7167E-A35A-4117-91C3-1DEBA401DE41}" srcOrd="0" destOrd="0" presId="urn:microsoft.com/office/officeart/2005/8/layout/default"/>
    <dgm:cxn modelId="{D579D25B-37E7-4BDC-B622-BF01E5B7A9CF}" srcId="{4705EBB9-1F05-47B1-AF96-4616DF3573EF}" destId="{8481B131-DAFD-4B54-9194-219A421C359C}" srcOrd="2" destOrd="0" parTransId="{6CFADF06-7C3E-42BA-8F36-92C4E4D4D386}" sibTransId="{EAA49538-E168-424F-AB0C-E850192DDEF1}"/>
    <dgm:cxn modelId="{C28C174A-16B9-4E4F-B2F4-0763FCC79EFC}" type="presOf" srcId="{8481B131-DAFD-4B54-9194-219A421C359C}" destId="{2ABE22E9-0CE2-44C6-ADE0-4098A5745E10}" srcOrd="0" destOrd="0" presId="urn:microsoft.com/office/officeart/2005/8/layout/default"/>
    <dgm:cxn modelId="{E04CC171-F15F-4E55-B2E4-EDA81B65E028}" type="presOf" srcId="{2B7A94D1-038C-41DA-9469-451F95A8F632}" destId="{834C7F52-919E-4B19-A1F7-5915CD6753C3}" srcOrd="0" destOrd="0" presId="urn:microsoft.com/office/officeart/2005/8/layout/default"/>
    <dgm:cxn modelId="{2A983856-288A-411A-9D0D-0DD06C364D8C}" srcId="{4705EBB9-1F05-47B1-AF96-4616DF3573EF}" destId="{2B7A94D1-038C-41DA-9469-451F95A8F632}" srcOrd="0" destOrd="0" parTransId="{C0DC376E-9E9E-4870-A320-494300DB4180}" sibTransId="{59E9E1E9-6F01-4AFA-8A71-3A7E036A94DF}"/>
    <dgm:cxn modelId="{7A2D3831-963F-4CD7-9FB1-6C4381A9B6A7}" type="presParOf" srcId="{E17D630A-8750-44BF-A188-8CAD2BDF9D38}" destId="{834C7F52-919E-4B19-A1F7-5915CD6753C3}" srcOrd="0" destOrd="0" presId="urn:microsoft.com/office/officeart/2005/8/layout/default"/>
    <dgm:cxn modelId="{D480307E-25EC-4AAE-950A-2B609379BD99}" type="presParOf" srcId="{E17D630A-8750-44BF-A188-8CAD2BDF9D38}" destId="{FC0573E1-809C-4A83-AB44-3F6A56B8F6F2}" srcOrd="1" destOrd="0" presId="urn:microsoft.com/office/officeart/2005/8/layout/default"/>
    <dgm:cxn modelId="{64158F02-B4BE-4CF8-950A-16E6E9139B0D}" type="presParOf" srcId="{E17D630A-8750-44BF-A188-8CAD2BDF9D38}" destId="{2EFE0F24-C06C-4D31-B59D-C0B7DF9657C6}" srcOrd="2" destOrd="0" presId="urn:microsoft.com/office/officeart/2005/8/layout/default"/>
    <dgm:cxn modelId="{8F1D2BF3-A63D-46AB-B5BD-6F4E98A44885}" type="presParOf" srcId="{E17D630A-8750-44BF-A188-8CAD2BDF9D38}" destId="{FD07923D-9363-49A9-954D-A7627F529622}" srcOrd="3" destOrd="0" presId="urn:microsoft.com/office/officeart/2005/8/layout/default"/>
    <dgm:cxn modelId="{A78FDE75-AA8A-4C7C-8861-487E54C149B6}" type="presParOf" srcId="{E17D630A-8750-44BF-A188-8CAD2BDF9D38}" destId="{2ABE22E9-0CE2-44C6-ADE0-4098A5745E10}" srcOrd="4" destOrd="0" presId="urn:microsoft.com/office/officeart/2005/8/layout/default"/>
    <dgm:cxn modelId="{16EA1A26-19C5-40A7-95F6-708B356086D9}" type="presParOf" srcId="{E17D630A-8750-44BF-A188-8CAD2BDF9D38}" destId="{AE708502-B57C-41F7-9C52-34D109986410}" srcOrd="5" destOrd="0" presId="urn:microsoft.com/office/officeart/2005/8/layout/default"/>
    <dgm:cxn modelId="{BD626458-E4AE-4805-A315-A836A783C484}" type="presParOf" srcId="{E17D630A-8750-44BF-A188-8CAD2BDF9D38}" destId="{59C0C0DD-34DA-4D18-AB5A-866EBA76E007}" srcOrd="6" destOrd="0" presId="urn:microsoft.com/office/officeart/2005/8/layout/default"/>
    <dgm:cxn modelId="{504366FF-4964-4C1B-8010-E7EAC34B729B}" type="presParOf" srcId="{E17D630A-8750-44BF-A188-8CAD2BDF9D38}" destId="{C34C046C-1FCA-4F86-A3A1-6E242D56AD70}" srcOrd="7" destOrd="0" presId="urn:microsoft.com/office/officeart/2005/8/layout/default"/>
    <dgm:cxn modelId="{9DCD7E18-3120-4681-8F31-83D0CA1BB189}" type="presParOf" srcId="{E17D630A-8750-44BF-A188-8CAD2BDF9D38}" destId="{FB804256-3070-4A4B-B0C2-297E45D3B73F}" srcOrd="8" destOrd="0" presId="urn:microsoft.com/office/officeart/2005/8/layout/default"/>
    <dgm:cxn modelId="{E2ECF26A-78B7-4757-9833-CCBA4EA19687}" type="presParOf" srcId="{E17D630A-8750-44BF-A188-8CAD2BDF9D38}" destId="{BDCF145F-35EE-49D0-96BD-434CAF27329E}" srcOrd="9" destOrd="0" presId="urn:microsoft.com/office/officeart/2005/8/layout/default"/>
    <dgm:cxn modelId="{0D037379-BB5F-4C2F-98FC-60192F46AA97}" type="presParOf" srcId="{E17D630A-8750-44BF-A188-8CAD2BDF9D38}" destId="{04A7167E-A35A-4117-91C3-1DEBA401DE41}" srcOrd="10" destOrd="0" presId="urn:microsoft.com/office/officeart/2005/8/layout/defaul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AF2FFA-70CE-47B0-9B51-5CA3D527C678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E3DDEF-E170-416C-AD5B-A7DCBE5E0B7E}">
      <dgm:prSet phldrT="[Text]" custT="1"/>
      <dgm:spPr>
        <a:effectLst>
          <a:reflection blurRad="6350" stA="50000" endA="275" endPos="40000" dist="101600" dir="5400000" sy="-100000" algn="bl" rotWithShape="0"/>
        </a:effectLst>
      </dgm:spPr>
      <dgm:t>
        <a:bodyPr/>
        <a:lstStyle/>
        <a:p>
          <a:r>
            <a:rPr lang="en-US" sz="2400" b="1" dirty="0" smtClean="0"/>
            <a:t>Facilitates cross-border police cooperation</a:t>
          </a:r>
          <a:r>
            <a:rPr lang="en-US" sz="1600" b="1" dirty="0" smtClean="0"/>
            <a:t>;</a:t>
          </a:r>
          <a:endParaRPr lang="en-US" sz="1600" dirty="0"/>
        </a:p>
      </dgm:t>
    </dgm:pt>
    <dgm:pt modelId="{9CC25DEE-DBE9-42D7-A16C-2423AC3C648C}" type="parTrans" cxnId="{2ED4E97B-8DFB-40D2-B83C-A0C00F3C218D}">
      <dgm:prSet/>
      <dgm:spPr/>
      <dgm:t>
        <a:bodyPr/>
        <a:lstStyle/>
        <a:p>
          <a:endParaRPr lang="en-US"/>
        </a:p>
      </dgm:t>
    </dgm:pt>
    <dgm:pt modelId="{E46DBE6C-B29C-43FF-8865-84F9FAC86C2A}" type="sibTrans" cxnId="{2ED4E97B-8DFB-40D2-B83C-A0C00F3C218D}">
      <dgm:prSet/>
      <dgm:spPr/>
      <dgm:t>
        <a:bodyPr/>
        <a:lstStyle/>
        <a:p>
          <a:endParaRPr lang="en-US"/>
        </a:p>
      </dgm:t>
    </dgm:pt>
    <dgm:pt modelId="{F312A1BF-EFDF-4DDC-833F-FADB99C70B74}">
      <dgm:prSet phldrT="[Text]" custT="1"/>
      <dgm:spPr>
        <a:effectLst>
          <a:reflection blurRad="6350" stA="50000" endA="275" endPos="40000" dist="101600" dir="5400000" sy="-100000" algn="bl" rotWithShape="0"/>
        </a:effectLst>
      </dgm:spPr>
      <dgm:t>
        <a:bodyPr/>
        <a:lstStyle/>
        <a:p>
          <a:r>
            <a:rPr lang="en-US" sz="2000" b="1" dirty="0" smtClean="0"/>
            <a:t>Helps the INTERPOL community</a:t>
          </a:r>
          <a:endParaRPr lang="en-US" sz="2000" dirty="0"/>
        </a:p>
      </dgm:t>
    </dgm:pt>
    <dgm:pt modelId="{B84EE212-0F4F-437A-A615-16D6A17D7DB7}" type="parTrans" cxnId="{BC5063D8-E1E6-40D5-8C5F-03EBDC0F1A45}">
      <dgm:prSet/>
      <dgm:spPr/>
      <dgm:t>
        <a:bodyPr/>
        <a:lstStyle/>
        <a:p>
          <a:endParaRPr lang="en-US"/>
        </a:p>
      </dgm:t>
    </dgm:pt>
    <dgm:pt modelId="{5FFBA69C-8205-4F78-AF5A-57F543BDB3E5}" type="sibTrans" cxnId="{BC5063D8-E1E6-40D5-8C5F-03EBDC0F1A45}">
      <dgm:prSet/>
      <dgm:spPr/>
      <dgm:t>
        <a:bodyPr/>
        <a:lstStyle/>
        <a:p>
          <a:endParaRPr lang="en-US"/>
        </a:p>
      </dgm:t>
    </dgm:pt>
    <dgm:pt modelId="{E35EA252-B496-4FB4-93AC-9BC3EC3C8124}">
      <dgm:prSet custT="1"/>
      <dgm:spPr>
        <a:effectLst>
          <a:reflection blurRad="6350" stA="50000" endA="275" endPos="40000" dist="101600" dir="5400000" sy="-100000" algn="bl" rotWithShape="0"/>
        </a:effectLst>
      </dgm:spPr>
      <dgm:t>
        <a:bodyPr/>
        <a:lstStyle/>
        <a:p>
          <a:r>
            <a:rPr lang="en-US" sz="1800" b="1" dirty="0" smtClean="0"/>
            <a:t>Enables domestic law enforcement agencies to access </a:t>
          </a:r>
          <a:r>
            <a:rPr lang="en-US" sz="1800" dirty="0" smtClean="0"/>
            <a:t>INTERPOL's databases and</a:t>
          </a:r>
          <a:endParaRPr lang="en-US" sz="1600" dirty="0"/>
        </a:p>
      </dgm:t>
    </dgm:pt>
    <dgm:pt modelId="{E4B0E9A9-4E83-45DE-B5B8-28DE8285C852}" type="parTrans" cxnId="{835321AA-AD42-4D67-98D1-1AC90D63EDB3}">
      <dgm:prSet/>
      <dgm:spPr/>
      <dgm:t>
        <a:bodyPr/>
        <a:lstStyle/>
        <a:p>
          <a:endParaRPr lang="en-US"/>
        </a:p>
      </dgm:t>
    </dgm:pt>
    <dgm:pt modelId="{3835134E-80EC-499E-8BEF-B13C07EEC00F}" type="sibTrans" cxnId="{835321AA-AD42-4D67-98D1-1AC90D63EDB3}">
      <dgm:prSet/>
      <dgm:spPr/>
      <dgm:t>
        <a:bodyPr/>
        <a:lstStyle/>
        <a:p>
          <a:endParaRPr lang="en-US"/>
        </a:p>
      </dgm:t>
    </dgm:pt>
    <dgm:pt modelId="{55903B37-37DF-4D98-8E91-CB0E5A991D9C}">
      <dgm:prSet custT="1"/>
      <dgm:spPr>
        <a:effectLst>
          <a:reflection blurRad="6350" stA="50000" endA="275" endPos="40000" dist="101600" dir="5400000" sy="-100000" algn="bl" rotWithShape="0"/>
        </a:effectLst>
      </dgm:spPr>
      <dgm:t>
        <a:bodyPr/>
        <a:lstStyle/>
        <a:p>
          <a:r>
            <a:rPr lang="en-US" sz="2000" b="1" dirty="0" smtClean="0"/>
            <a:t>Provides operational police support services;</a:t>
          </a:r>
          <a:br>
            <a:rPr lang="en-US" sz="2000" b="1" dirty="0" smtClean="0"/>
          </a:br>
          <a:endParaRPr lang="en-US" sz="2000" b="1" dirty="0"/>
        </a:p>
      </dgm:t>
    </dgm:pt>
    <dgm:pt modelId="{CC64CA39-E9AD-4C39-927F-96566B1E7BB4}" type="parTrans" cxnId="{1F84D60F-25A9-498E-B4BB-D362AEDEEE7F}">
      <dgm:prSet/>
      <dgm:spPr/>
      <dgm:t>
        <a:bodyPr/>
        <a:lstStyle/>
        <a:p>
          <a:endParaRPr lang="en-US"/>
        </a:p>
      </dgm:t>
    </dgm:pt>
    <dgm:pt modelId="{CBBA13A1-FF40-4E21-A5F5-A37BA331B7E9}" type="sibTrans" cxnId="{1F84D60F-25A9-498E-B4BB-D362AEDEEE7F}">
      <dgm:prSet/>
      <dgm:spPr/>
      <dgm:t>
        <a:bodyPr/>
        <a:lstStyle/>
        <a:p>
          <a:endParaRPr lang="en-US"/>
        </a:p>
      </dgm:t>
    </dgm:pt>
    <dgm:pt modelId="{A01FDC23-43F6-4DD6-9C7C-EE8C53E098C9}">
      <dgm:prSet custT="1"/>
      <dgm:spPr>
        <a:effectLst>
          <a:reflection blurRad="6350" stA="50000" endA="275" endPos="40000" dist="101600" dir="5400000" sy="-100000" algn="bl" rotWithShape="0"/>
        </a:effectLst>
      </dgm:spPr>
      <dgm:t>
        <a:bodyPr/>
        <a:lstStyle/>
        <a:p>
          <a:r>
            <a:rPr lang="en-US" sz="2000" b="1" dirty="0" smtClean="0"/>
            <a:t>Imparts  training to domestic law enforcement agencies</a:t>
          </a:r>
          <a:r>
            <a:rPr lang="en-US" sz="2400" dirty="0" smtClean="0"/>
            <a:t>.</a:t>
          </a:r>
          <a:endParaRPr lang="en-US" sz="2400" dirty="0"/>
        </a:p>
      </dgm:t>
    </dgm:pt>
    <dgm:pt modelId="{0ABD1727-E5D1-4F36-886D-75ED7946C5C7}" type="sibTrans" cxnId="{F1EF3C35-94E4-4D84-9A91-DECD79C0655F}">
      <dgm:prSet/>
      <dgm:spPr/>
      <dgm:t>
        <a:bodyPr/>
        <a:lstStyle/>
        <a:p>
          <a:endParaRPr lang="en-US"/>
        </a:p>
      </dgm:t>
    </dgm:pt>
    <dgm:pt modelId="{FC9DC41C-B453-4791-B309-11E84A1EE542}" type="parTrans" cxnId="{F1EF3C35-94E4-4D84-9A91-DECD79C0655F}">
      <dgm:prSet/>
      <dgm:spPr/>
      <dgm:t>
        <a:bodyPr/>
        <a:lstStyle/>
        <a:p>
          <a:endParaRPr lang="en-US"/>
        </a:p>
      </dgm:t>
    </dgm:pt>
    <dgm:pt modelId="{34E9B50C-8258-4393-8C6E-22E1A8288F32}" type="pres">
      <dgm:prSet presAssocID="{71AF2FFA-70CE-47B0-9B51-5CA3D527C678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068457-FD70-4307-98DC-3DD295978AED}" type="pres">
      <dgm:prSet presAssocID="{DCE3DDEF-E170-416C-AD5B-A7DCBE5E0B7E}" presName="node" presStyleLbl="node1" presStyleIdx="0" presStyleCnt="5" custScaleX="3388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48A991-C573-4007-93C5-66B89E71F21C}" type="pres">
      <dgm:prSet presAssocID="{E46DBE6C-B29C-43FF-8865-84F9FAC86C2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76A0D0A8-2DF8-4740-B156-6616718E0BD4}" type="pres">
      <dgm:prSet presAssocID="{E46DBE6C-B29C-43FF-8865-84F9FAC86C2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22AD96B-5AF3-4A73-A94A-82083A03435D}" type="pres">
      <dgm:prSet presAssocID="{F312A1BF-EFDF-4DDC-833F-FADB99C70B74}" presName="node" presStyleLbl="node1" presStyleIdx="1" presStyleCnt="5" custScaleX="338804" custLinFactNeighborX="-8995" custLinFactNeighborY="221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F53827-25E1-4911-B30D-CA5D2E33AB37}" type="pres">
      <dgm:prSet presAssocID="{5FFBA69C-8205-4F78-AF5A-57F543BDB3E5}" presName="sibTrans" presStyleLbl="sibTrans2D1" presStyleIdx="1" presStyleCnt="4"/>
      <dgm:spPr/>
      <dgm:t>
        <a:bodyPr/>
        <a:lstStyle/>
        <a:p>
          <a:endParaRPr lang="en-US"/>
        </a:p>
      </dgm:t>
    </dgm:pt>
    <dgm:pt modelId="{308651C2-1F38-4FC0-B5DC-04A216411517}" type="pres">
      <dgm:prSet presAssocID="{5FFBA69C-8205-4F78-AF5A-57F543BDB3E5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1FFF0554-B364-422C-A8D2-348B0C477220}" type="pres">
      <dgm:prSet presAssocID="{55903B37-37DF-4D98-8E91-CB0E5A991D9C}" presName="node" presStyleLbl="node1" presStyleIdx="2" presStyleCnt="5" custScaleX="3388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18C2EB-1F1F-470F-BB40-85E2DAA8ACF3}" type="pres">
      <dgm:prSet presAssocID="{CBBA13A1-FF40-4E21-A5F5-A37BA331B7E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B5E9D80E-18BA-4C3E-A801-0895B2B044B4}" type="pres">
      <dgm:prSet presAssocID="{CBBA13A1-FF40-4E21-A5F5-A37BA331B7E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68C7394-0AE5-4FE7-82DE-31C71CC65742}" type="pres">
      <dgm:prSet presAssocID="{E35EA252-B496-4FB4-93AC-9BC3EC3C8124}" presName="node" presStyleLbl="node1" presStyleIdx="3" presStyleCnt="5" custScaleX="3388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655382-3412-4D34-B4F1-5AB7BE14A224}" type="pres">
      <dgm:prSet presAssocID="{3835134E-80EC-499E-8BEF-B13C07EEC00F}" presName="sibTrans" presStyleLbl="sibTrans2D1" presStyleIdx="3" presStyleCnt="4"/>
      <dgm:spPr/>
      <dgm:t>
        <a:bodyPr/>
        <a:lstStyle/>
        <a:p>
          <a:endParaRPr lang="en-US"/>
        </a:p>
      </dgm:t>
    </dgm:pt>
    <dgm:pt modelId="{7BEEA9A8-752A-40B5-B57C-D63DC2C1A767}" type="pres">
      <dgm:prSet presAssocID="{3835134E-80EC-499E-8BEF-B13C07EEC00F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5EC5EF46-193B-4831-BC93-CE69971E9943}" type="pres">
      <dgm:prSet presAssocID="{A01FDC23-43F6-4DD6-9C7C-EE8C53E098C9}" presName="node" presStyleLbl="node1" presStyleIdx="4" presStyleCnt="5" custScaleX="3384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7F2C5E-AFD1-48A5-ACAD-2883AA929B0E}" type="presOf" srcId="{E35EA252-B496-4FB4-93AC-9BC3EC3C8124}" destId="{268C7394-0AE5-4FE7-82DE-31C71CC65742}" srcOrd="0" destOrd="0" presId="urn:microsoft.com/office/officeart/2005/8/layout/process2"/>
    <dgm:cxn modelId="{ACD9DE66-1941-4780-AE97-4CC2DFE359F0}" type="presOf" srcId="{CBBA13A1-FF40-4E21-A5F5-A37BA331B7E9}" destId="{0918C2EB-1F1F-470F-BB40-85E2DAA8ACF3}" srcOrd="0" destOrd="0" presId="urn:microsoft.com/office/officeart/2005/8/layout/process2"/>
    <dgm:cxn modelId="{13F97D4A-6484-46A7-B213-C519222152FD}" type="presOf" srcId="{F312A1BF-EFDF-4DDC-833F-FADB99C70B74}" destId="{422AD96B-5AF3-4A73-A94A-82083A03435D}" srcOrd="0" destOrd="0" presId="urn:microsoft.com/office/officeart/2005/8/layout/process2"/>
    <dgm:cxn modelId="{665924DE-A555-430B-80B8-74BDE26D4CAD}" type="presOf" srcId="{E46DBE6C-B29C-43FF-8865-84F9FAC86C2A}" destId="{5048A991-C573-4007-93C5-66B89E71F21C}" srcOrd="0" destOrd="0" presId="urn:microsoft.com/office/officeart/2005/8/layout/process2"/>
    <dgm:cxn modelId="{BCAF41CF-3556-419C-89AA-F46CD6F78FA2}" type="presOf" srcId="{5FFBA69C-8205-4F78-AF5A-57F543BDB3E5}" destId="{308651C2-1F38-4FC0-B5DC-04A216411517}" srcOrd="1" destOrd="0" presId="urn:microsoft.com/office/officeart/2005/8/layout/process2"/>
    <dgm:cxn modelId="{A2EC945B-8D55-4955-B236-03D93BDC1B54}" type="presOf" srcId="{3835134E-80EC-499E-8BEF-B13C07EEC00F}" destId="{B5655382-3412-4D34-B4F1-5AB7BE14A224}" srcOrd="0" destOrd="0" presId="urn:microsoft.com/office/officeart/2005/8/layout/process2"/>
    <dgm:cxn modelId="{2FDB6EC8-AD6A-41D6-A2CB-4CA673297FB2}" type="presOf" srcId="{55903B37-37DF-4D98-8E91-CB0E5A991D9C}" destId="{1FFF0554-B364-422C-A8D2-348B0C477220}" srcOrd="0" destOrd="0" presId="urn:microsoft.com/office/officeart/2005/8/layout/process2"/>
    <dgm:cxn modelId="{09C4C4F2-AB38-4A5E-B38D-A1F18C913137}" type="presOf" srcId="{DCE3DDEF-E170-416C-AD5B-A7DCBE5E0B7E}" destId="{96068457-FD70-4307-98DC-3DD295978AED}" srcOrd="0" destOrd="0" presId="urn:microsoft.com/office/officeart/2005/8/layout/process2"/>
    <dgm:cxn modelId="{3ADE17C1-48FE-4846-92BD-54F65C58D3A4}" type="presOf" srcId="{3835134E-80EC-499E-8BEF-B13C07EEC00F}" destId="{7BEEA9A8-752A-40B5-B57C-D63DC2C1A767}" srcOrd="1" destOrd="0" presId="urn:microsoft.com/office/officeart/2005/8/layout/process2"/>
    <dgm:cxn modelId="{81537587-6A00-4993-915B-21B7E9C2A741}" type="presOf" srcId="{5FFBA69C-8205-4F78-AF5A-57F543BDB3E5}" destId="{E1F53827-25E1-4911-B30D-CA5D2E33AB37}" srcOrd="0" destOrd="0" presId="urn:microsoft.com/office/officeart/2005/8/layout/process2"/>
    <dgm:cxn modelId="{1F84D60F-25A9-498E-B4BB-D362AEDEEE7F}" srcId="{71AF2FFA-70CE-47B0-9B51-5CA3D527C678}" destId="{55903B37-37DF-4D98-8E91-CB0E5A991D9C}" srcOrd="2" destOrd="0" parTransId="{CC64CA39-E9AD-4C39-927F-96566B1E7BB4}" sibTransId="{CBBA13A1-FF40-4E21-A5F5-A37BA331B7E9}"/>
    <dgm:cxn modelId="{835321AA-AD42-4D67-98D1-1AC90D63EDB3}" srcId="{71AF2FFA-70CE-47B0-9B51-5CA3D527C678}" destId="{E35EA252-B496-4FB4-93AC-9BC3EC3C8124}" srcOrd="3" destOrd="0" parTransId="{E4B0E9A9-4E83-45DE-B5B8-28DE8285C852}" sibTransId="{3835134E-80EC-499E-8BEF-B13C07EEC00F}"/>
    <dgm:cxn modelId="{83C2EF0B-CB49-41DF-891A-491A06FADBC4}" type="presOf" srcId="{E46DBE6C-B29C-43FF-8865-84F9FAC86C2A}" destId="{76A0D0A8-2DF8-4740-B156-6616718E0BD4}" srcOrd="1" destOrd="0" presId="urn:microsoft.com/office/officeart/2005/8/layout/process2"/>
    <dgm:cxn modelId="{2ED4E97B-8DFB-40D2-B83C-A0C00F3C218D}" srcId="{71AF2FFA-70CE-47B0-9B51-5CA3D527C678}" destId="{DCE3DDEF-E170-416C-AD5B-A7DCBE5E0B7E}" srcOrd="0" destOrd="0" parTransId="{9CC25DEE-DBE9-42D7-A16C-2423AC3C648C}" sibTransId="{E46DBE6C-B29C-43FF-8865-84F9FAC86C2A}"/>
    <dgm:cxn modelId="{6620C2EA-838A-4C98-B250-BE283C135CA7}" type="presOf" srcId="{A01FDC23-43F6-4DD6-9C7C-EE8C53E098C9}" destId="{5EC5EF46-193B-4831-BC93-CE69971E9943}" srcOrd="0" destOrd="0" presId="urn:microsoft.com/office/officeart/2005/8/layout/process2"/>
    <dgm:cxn modelId="{BC5063D8-E1E6-40D5-8C5F-03EBDC0F1A45}" srcId="{71AF2FFA-70CE-47B0-9B51-5CA3D527C678}" destId="{F312A1BF-EFDF-4DDC-833F-FADB99C70B74}" srcOrd="1" destOrd="0" parTransId="{B84EE212-0F4F-437A-A615-16D6A17D7DB7}" sibTransId="{5FFBA69C-8205-4F78-AF5A-57F543BDB3E5}"/>
    <dgm:cxn modelId="{7E26E464-8618-4857-9179-9D48A2416866}" type="presOf" srcId="{CBBA13A1-FF40-4E21-A5F5-A37BA331B7E9}" destId="{B5E9D80E-18BA-4C3E-A801-0895B2B044B4}" srcOrd="1" destOrd="0" presId="urn:microsoft.com/office/officeart/2005/8/layout/process2"/>
    <dgm:cxn modelId="{F1EF3C35-94E4-4D84-9A91-DECD79C0655F}" srcId="{71AF2FFA-70CE-47B0-9B51-5CA3D527C678}" destId="{A01FDC23-43F6-4DD6-9C7C-EE8C53E098C9}" srcOrd="4" destOrd="0" parTransId="{FC9DC41C-B453-4791-B309-11E84A1EE542}" sibTransId="{0ABD1727-E5D1-4F36-886D-75ED7946C5C7}"/>
    <dgm:cxn modelId="{8077060D-EEFC-41BC-84BB-1AC459C4EB95}" type="presOf" srcId="{71AF2FFA-70CE-47B0-9B51-5CA3D527C678}" destId="{34E9B50C-8258-4393-8C6E-22E1A8288F32}" srcOrd="0" destOrd="0" presId="urn:microsoft.com/office/officeart/2005/8/layout/process2"/>
    <dgm:cxn modelId="{2DC9CE34-C698-4FDD-BAFA-B94C8C576B0D}" type="presParOf" srcId="{34E9B50C-8258-4393-8C6E-22E1A8288F32}" destId="{96068457-FD70-4307-98DC-3DD295978AED}" srcOrd="0" destOrd="0" presId="urn:microsoft.com/office/officeart/2005/8/layout/process2"/>
    <dgm:cxn modelId="{0AF3FF39-FF2D-4325-8FCD-A59641BC4326}" type="presParOf" srcId="{34E9B50C-8258-4393-8C6E-22E1A8288F32}" destId="{5048A991-C573-4007-93C5-66B89E71F21C}" srcOrd="1" destOrd="0" presId="urn:microsoft.com/office/officeart/2005/8/layout/process2"/>
    <dgm:cxn modelId="{5DDB29EE-8B1F-41C5-AA6C-F632D5D85B94}" type="presParOf" srcId="{5048A991-C573-4007-93C5-66B89E71F21C}" destId="{76A0D0A8-2DF8-4740-B156-6616718E0BD4}" srcOrd="0" destOrd="0" presId="urn:microsoft.com/office/officeart/2005/8/layout/process2"/>
    <dgm:cxn modelId="{B886F163-2DE7-4AA0-833E-55D98AF9BC9C}" type="presParOf" srcId="{34E9B50C-8258-4393-8C6E-22E1A8288F32}" destId="{422AD96B-5AF3-4A73-A94A-82083A03435D}" srcOrd="2" destOrd="0" presId="urn:microsoft.com/office/officeart/2005/8/layout/process2"/>
    <dgm:cxn modelId="{546EFF23-4412-469B-8941-6B27744FBC04}" type="presParOf" srcId="{34E9B50C-8258-4393-8C6E-22E1A8288F32}" destId="{E1F53827-25E1-4911-B30D-CA5D2E33AB37}" srcOrd="3" destOrd="0" presId="urn:microsoft.com/office/officeart/2005/8/layout/process2"/>
    <dgm:cxn modelId="{2FCF46DF-9237-42DC-8E3A-FE6BC2E31078}" type="presParOf" srcId="{E1F53827-25E1-4911-B30D-CA5D2E33AB37}" destId="{308651C2-1F38-4FC0-B5DC-04A216411517}" srcOrd="0" destOrd="0" presId="urn:microsoft.com/office/officeart/2005/8/layout/process2"/>
    <dgm:cxn modelId="{1682E950-BE3F-4312-9F61-933579B51622}" type="presParOf" srcId="{34E9B50C-8258-4393-8C6E-22E1A8288F32}" destId="{1FFF0554-B364-422C-A8D2-348B0C477220}" srcOrd="4" destOrd="0" presId="urn:microsoft.com/office/officeart/2005/8/layout/process2"/>
    <dgm:cxn modelId="{EB02B180-8782-4919-8185-22786D0768D7}" type="presParOf" srcId="{34E9B50C-8258-4393-8C6E-22E1A8288F32}" destId="{0918C2EB-1F1F-470F-BB40-85E2DAA8ACF3}" srcOrd="5" destOrd="0" presId="urn:microsoft.com/office/officeart/2005/8/layout/process2"/>
    <dgm:cxn modelId="{C9784ED6-8353-4B4F-B31F-B0E5B15A94FF}" type="presParOf" srcId="{0918C2EB-1F1F-470F-BB40-85E2DAA8ACF3}" destId="{B5E9D80E-18BA-4C3E-A801-0895B2B044B4}" srcOrd="0" destOrd="0" presId="urn:microsoft.com/office/officeart/2005/8/layout/process2"/>
    <dgm:cxn modelId="{A0CED068-1AA9-4D08-9C72-EF4209917DAB}" type="presParOf" srcId="{34E9B50C-8258-4393-8C6E-22E1A8288F32}" destId="{268C7394-0AE5-4FE7-82DE-31C71CC65742}" srcOrd="6" destOrd="0" presId="urn:microsoft.com/office/officeart/2005/8/layout/process2"/>
    <dgm:cxn modelId="{DAD5794C-E9AB-4453-AFCF-FEB17959910A}" type="presParOf" srcId="{34E9B50C-8258-4393-8C6E-22E1A8288F32}" destId="{B5655382-3412-4D34-B4F1-5AB7BE14A224}" srcOrd="7" destOrd="0" presId="urn:microsoft.com/office/officeart/2005/8/layout/process2"/>
    <dgm:cxn modelId="{8F637784-FA28-405E-8392-DFA5F4C82896}" type="presParOf" srcId="{B5655382-3412-4D34-B4F1-5AB7BE14A224}" destId="{7BEEA9A8-752A-40B5-B57C-D63DC2C1A767}" srcOrd="0" destOrd="0" presId="urn:microsoft.com/office/officeart/2005/8/layout/process2"/>
    <dgm:cxn modelId="{D95922FF-E12C-400E-90D3-3021E6467D1D}" type="presParOf" srcId="{34E9B50C-8258-4393-8C6E-22E1A8288F32}" destId="{5EC5EF46-193B-4831-BC93-CE69971E9943}" srcOrd="8" destOrd="0" presId="urn:microsoft.com/office/officeart/2005/8/layout/process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B2AA4B-A7C8-42D8-B902-6A8E715F9A66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9B0B5E-4724-433B-92E7-E674F5B80CDD}">
      <dgm:prSet phldrT="[Text]"/>
      <dgm:spPr/>
      <dgm:t>
        <a:bodyPr/>
        <a:lstStyle/>
        <a:p>
          <a:r>
            <a:rPr lang="en-US" dirty="0" smtClean="0"/>
            <a:t> INTERPOL Cooperation  </a:t>
          </a:r>
          <a:endParaRPr lang="en-US" dirty="0"/>
        </a:p>
      </dgm:t>
    </dgm:pt>
    <dgm:pt modelId="{2DF49F05-6D92-4110-8991-D3B6DC0C5FC8}" type="parTrans" cxnId="{F1C2B354-35C2-49A0-90EE-E45012DA65DC}">
      <dgm:prSet/>
      <dgm:spPr/>
      <dgm:t>
        <a:bodyPr/>
        <a:lstStyle/>
        <a:p>
          <a:endParaRPr lang="en-US"/>
        </a:p>
      </dgm:t>
    </dgm:pt>
    <dgm:pt modelId="{1F951FCA-16FC-417A-949E-BEBBC8383735}" type="sibTrans" cxnId="{F1C2B354-35C2-49A0-90EE-E45012DA65DC}">
      <dgm:prSet/>
      <dgm:spPr/>
      <dgm:t>
        <a:bodyPr/>
        <a:lstStyle/>
        <a:p>
          <a:endParaRPr lang="en-US"/>
        </a:p>
      </dgm:t>
    </dgm:pt>
    <dgm:pt modelId="{DE7BDB8B-A821-46E4-BB2E-876482C25DFE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/>
            <a:t>NCB Dhaka</a:t>
          </a:r>
          <a:endParaRPr lang="en-US" dirty="0"/>
        </a:p>
      </dgm:t>
    </dgm:pt>
    <dgm:pt modelId="{480505A7-D367-4D76-B28E-F873B07D815D}" type="parTrans" cxnId="{5487E597-5DCD-4DD2-9169-CBEB400265B2}">
      <dgm:prSet/>
      <dgm:spPr/>
      <dgm:t>
        <a:bodyPr/>
        <a:lstStyle/>
        <a:p>
          <a:endParaRPr lang="en-US"/>
        </a:p>
      </dgm:t>
    </dgm:pt>
    <dgm:pt modelId="{7C4D44F9-08D1-47C1-B2E1-21830BF7E800}" type="sibTrans" cxnId="{5487E597-5DCD-4DD2-9169-CBEB400265B2}">
      <dgm:prSet/>
      <dgm:spPr/>
      <dgm:t>
        <a:bodyPr/>
        <a:lstStyle/>
        <a:p>
          <a:endParaRPr lang="en-US"/>
        </a:p>
      </dgm:t>
    </dgm:pt>
    <dgm:pt modelId="{DBC1D5F6-6DD0-491E-B1C2-9AAA0391ABD9}">
      <dgm:prSet phldrT="[Text]"/>
      <dgm:spPr/>
      <dgm:t>
        <a:bodyPr/>
        <a:lstStyle/>
        <a:p>
          <a:r>
            <a:rPr lang="en-US" dirty="0" smtClean="0"/>
            <a:t>Police Staff College, Bangladesh  </a:t>
          </a:r>
          <a:endParaRPr lang="en-US" dirty="0"/>
        </a:p>
      </dgm:t>
    </dgm:pt>
    <dgm:pt modelId="{E5531C1B-7147-4593-9B83-2C13C26C0EA1}" type="parTrans" cxnId="{E4882F5B-2475-42CB-93B7-430C8EC29D05}">
      <dgm:prSet/>
      <dgm:spPr/>
      <dgm:t>
        <a:bodyPr/>
        <a:lstStyle/>
        <a:p>
          <a:endParaRPr lang="en-US"/>
        </a:p>
      </dgm:t>
    </dgm:pt>
    <dgm:pt modelId="{4E6EF4E9-56C3-4FC2-92E4-527AA6B5247A}" type="sibTrans" cxnId="{E4882F5B-2475-42CB-93B7-430C8EC29D05}">
      <dgm:prSet/>
      <dgm:spPr/>
      <dgm:t>
        <a:bodyPr/>
        <a:lstStyle/>
        <a:p>
          <a:endParaRPr lang="en-US"/>
        </a:p>
      </dgm:t>
    </dgm:pt>
    <dgm:pt modelId="{879EDB07-64A8-4019-8461-095DE7176DB7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/>
            <a:t>Intelligence Branch Dhaka  </a:t>
          </a:r>
          <a:endParaRPr lang="en-US" dirty="0"/>
        </a:p>
      </dgm:t>
    </dgm:pt>
    <dgm:pt modelId="{F5E58303-E8CE-4AB5-8EC0-7EFA1CB8FF11}" type="parTrans" cxnId="{F839955D-5FD1-4010-8EA6-88D427764C1C}">
      <dgm:prSet/>
      <dgm:spPr/>
      <dgm:t>
        <a:bodyPr/>
        <a:lstStyle/>
        <a:p>
          <a:endParaRPr lang="en-US"/>
        </a:p>
      </dgm:t>
    </dgm:pt>
    <dgm:pt modelId="{C0245AA1-D805-4FA1-A909-F1C886C37B2D}" type="sibTrans" cxnId="{F839955D-5FD1-4010-8EA6-88D427764C1C}">
      <dgm:prSet/>
      <dgm:spPr/>
      <dgm:t>
        <a:bodyPr/>
        <a:lstStyle/>
        <a:p>
          <a:endParaRPr lang="en-US"/>
        </a:p>
      </dgm:t>
    </dgm:pt>
    <dgm:pt modelId="{2DE59CC3-B4CC-4017-B9A7-9ABBB5A83D10}">
      <dgm:prSet phldrT="[Text]"/>
      <dgm:spPr>
        <a:scene3d>
          <a:camera prst="isometricOffAxis2Left"/>
          <a:lightRig rig="threePt" dir="t"/>
        </a:scene3d>
      </dgm:spPr>
      <dgm:t>
        <a:bodyPr/>
        <a:lstStyle/>
        <a:p>
          <a:r>
            <a:rPr lang="en-US" dirty="0" smtClean="0"/>
            <a:t>Immigration Police Dhaka  </a:t>
          </a:r>
          <a:endParaRPr lang="en-US" dirty="0"/>
        </a:p>
      </dgm:t>
    </dgm:pt>
    <dgm:pt modelId="{330DCA46-8105-4F94-A6EE-CF1A8C8E6A38}" type="parTrans" cxnId="{E3FA56D2-5A66-42D3-B2DC-E17E2EA0391C}">
      <dgm:prSet/>
      <dgm:spPr/>
      <dgm:t>
        <a:bodyPr/>
        <a:lstStyle/>
        <a:p>
          <a:endParaRPr lang="en-US"/>
        </a:p>
      </dgm:t>
    </dgm:pt>
    <dgm:pt modelId="{7B5DC55A-DD1B-44C6-964B-D22F5F06EE7D}" type="sibTrans" cxnId="{E3FA56D2-5A66-42D3-B2DC-E17E2EA0391C}">
      <dgm:prSet/>
      <dgm:spPr/>
      <dgm:t>
        <a:bodyPr/>
        <a:lstStyle/>
        <a:p>
          <a:endParaRPr lang="en-US"/>
        </a:p>
      </dgm:t>
    </dgm:pt>
    <dgm:pt modelId="{F979D919-DF38-4812-9850-3D1EC4C28011}" type="pres">
      <dgm:prSet presAssocID="{32B2AA4B-A7C8-42D8-B902-6A8E715F9A6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55AE56-53B3-4504-8D5E-DF76E2F6C6FE}" type="pres">
      <dgm:prSet presAssocID="{32B2AA4B-A7C8-42D8-B902-6A8E715F9A66}" presName="matrix" presStyleCnt="0"/>
      <dgm:spPr/>
    </dgm:pt>
    <dgm:pt modelId="{17332BE7-E577-49D8-B62D-8D7E9C96DF98}" type="pres">
      <dgm:prSet presAssocID="{32B2AA4B-A7C8-42D8-B902-6A8E715F9A66}" presName="tile1" presStyleLbl="node1" presStyleIdx="0" presStyleCnt="4" custLinFactNeighborX="917" custLinFactNeighborY="971"/>
      <dgm:spPr/>
      <dgm:t>
        <a:bodyPr/>
        <a:lstStyle/>
        <a:p>
          <a:endParaRPr lang="en-US"/>
        </a:p>
      </dgm:t>
    </dgm:pt>
    <dgm:pt modelId="{B47896BF-EF85-4D06-824D-7B8DE2D67216}" type="pres">
      <dgm:prSet presAssocID="{32B2AA4B-A7C8-42D8-B902-6A8E715F9A6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BB9E2C-A648-421D-8DCC-25CE4A924404}" type="pres">
      <dgm:prSet presAssocID="{32B2AA4B-A7C8-42D8-B902-6A8E715F9A66}" presName="tile2" presStyleLbl="node1" presStyleIdx="1" presStyleCnt="4"/>
      <dgm:spPr/>
      <dgm:t>
        <a:bodyPr/>
        <a:lstStyle/>
        <a:p>
          <a:endParaRPr lang="en-US"/>
        </a:p>
      </dgm:t>
    </dgm:pt>
    <dgm:pt modelId="{4E40418C-CBA8-47E6-9C6C-F5ECC7659AFF}" type="pres">
      <dgm:prSet presAssocID="{32B2AA4B-A7C8-42D8-B902-6A8E715F9A6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27A29C-A489-478E-9552-63C1C73E4A9F}" type="pres">
      <dgm:prSet presAssocID="{32B2AA4B-A7C8-42D8-B902-6A8E715F9A66}" presName="tile3" presStyleLbl="node1" presStyleIdx="2" presStyleCnt="4" custLinFactNeighborX="917" custLinFactNeighborY="971"/>
      <dgm:spPr/>
      <dgm:t>
        <a:bodyPr/>
        <a:lstStyle/>
        <a:p>
          <a:endParaRPr lang="en-US"/>
        </a:p>
      </dgm:t>
    </dgm:pt>
    <dgm:pt modelId="{D932E42F-3A48-4F42-864D-D6218F5A0D11}" type="pres">
      <dgm:prSet presAssocID="{32B2AA4B-A7C8-42D8-B902-6A8E715F9A6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5F6D5C-78D4-45D3-9532-46A30991FB4E}" type="pres">
      <dgm:prSet presAssocID="{32B2AA4B-A7C8-42D8-B902-6A8E715F9A66}" presName="tile4" presStyleLbl="node1" presStyleIdx="3" presStyleCnt="4" custLinFactNeighborX="917" custLinFactNeighborY="971"/>
      <dgm:spPr/>
      <dgm:t>
        <a:bodyPr/>
        <a:lstStyle/>
        <a:p>
          <a:endParaRPr lang="en-US"/>
        </a:p>
      </dgm:t>
    </dgm:pt>
    <dgm:pt modelId="{01F21879-2A07-469E-9894-C5EB83108DCC}" type="pres">
      <dgm:prSet presAssocID="{32B2AA4B-A7C8-42D8-B902-6A8E715F9A6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C502FE-8381-47F0-91C3-9DFB2C50A588}" type="pres">
      <dgm:prSet presAssocID="{32B2AA4B-A7C8-42D8-B902-6A8E715F9A66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F23E1F7-7E45-4CBA-9939-2749A1AF46C3}" type="presOf" srcId="{32B2AA4B-A7C8-42D8-B902-6A8E715F9A66}" destId="{F979D919-DF38-4812-9850-3D1EC4C28011}" srcOrd="0" destOrd="0" presId="urn:microsoft.com/office/officeart/2005/8/layout/matrix1"/>
    <dgm:cxn modelId="{1E6D05DD-1E41-4651-9624-768EEABDAB74}" type="presOf" srcId="{DBC1D5F6-6DD0-491E-B1C2-9AAA0391ABD9}" destId="{4E40418C-CBA8-47E6-9C6C-F5ECC7659AFF}" srcOrd="1" destOrd="0" presId="urn:microsoft.com/office/officeart/2005/8/layout/matrix1"/>
    <dgm:cxn modelId="{642DA792-D990-47FA-A917-51ADDC1BE814}" type="presOf" srcId="{DE7BDB8B-A821-46E4-BB2E-876482C25DFE}" destId="{17332BE7-E577-49D8-B62D-8D7E9C96DF98}" srcOrd="0" destOrd="0" presId="urn:microsoft.com/office/officeart/2005/8/layout/matrix1"/>
    <dgm:cxn modelId="{02A54015-926E-4BF9-AED6-F46DC47E14A7}" type="presOf" srcId="{DBC1D5F6-6DD0-491E-B1C2-9AAA0391ABD9}" destId="{85BB9E2C-A648-421D-8DCC-25CE4A924404}" srcOrd="0" destOrd="0" presId="urn:microsoft.com/office/officeart/2005/8/layout/matrix1"/>
    <dgm:cxn modelId="{AEA3EDD8-8DC2-47A3-B9DC-81D142882CE2}" type="presOf" srcId="{879EDB07-64A8-4019-8461-095DE7176DB7}" destId="{5527A29C-A489-478E-9552-63C1C73E4A9F}" srcOrd="0" destOrd="0" presId="urn:microsoft.com/office/officeart/2005/8/layout/matrix1"/>
    <dgm:cxn modelId="{2B526161-1433-4259-9DF7-5FDF6AE0FB19}" type="presOf" srcId="{DE7BDB8B-A821-46E4-BB2E-876482C25DFE}" destId="{B47896BF-EF85-4D06-824D-7B8DE2D67216}" srcOrd="1" destOrd="0" presId="urn:microsoft.com/office/officeart/2005/8/layout/matrix1"/>
    <dgm:cxn modelId="{86B52482-2932-4BF0-B86F-25ECCB656D83}" type="presOf" srcId="{2DE59CC3-B4CC-4017-B9A7-9ABBB5A83D10}" destId="{01F21879-2A07-469E-9894-C5EB83108DCC}" srcOrd="1" destOrd="0" presId="urn:microsoft.com/office/officeart/2005/8/layout/matrix1"/>
    <dgm:cxn modelId="{5F1EF2DF-00B4-49D0-9B96-0CFC887B46F0}" type="presOf" srcId="{879EDB07-64A8-4019-8461-095DE7176DB7}" destId="{D932E42F-3A48-4F42-864D-D6218F5A0D11}" srcOrd="1" destOrd="0" presId="urn:microsoft.com/office/officeart/2005/8/layout/matrix1"/>
    <dgm:cxn modelId="{E3FA56D2-5A66-42D3-B2DC-E17E2EA0391C}" srcId="{629B0B5E-4724-433B-92E7-E674F5B80CDD}" destId="{2DE59CC3-B4CC-4017-B9A7-9ABBB5A83D10}" srcOrd="3" destOrd="0" parTransId="{330DCA46-8105-4F94-A6EE-CF1A8C8E6A38}" sibTransId="{7B5DC55A-DD1B-44C6-964B-D22F5F06EE7D}"/>
    <dgm:cxn modelId="{F1C2B354-35C2-49A0-90EE-E45012DA65DC}" srcId="{32B2AA4B-A7C8-42D8-B902-6A8E715F9A66}" destId="{629B0B5E-4724-433B-92E7-E674F5B80CDD}" srcOrd="0" destOrd="0" parTransId="{2DF49F05-6D92-4110-8991-D3B6DC0C5FC8}" sibTransId="{1F951FCA-16FC-417A-949E-BEBBC8383735}"/>
    <dgm:cxn modelId="{5487E597-5DCD-4DD2-9169-CBEB400265B2}" srcId="{629B0B5E-4724-433B-92E7-E674F5B80CDD}" destId="{DE7BDB8B-A821-46E4-BB2E-876482C25DFE}" srcOrd="0" destOrd="0" parTransId="{480505A7-D367-4D76-B28E-F873B07D815D}" sibTransId="{7C4D44F9-08D1-47C1-B2E1-21830BF7E800}"/>
    <dgm:cxn modelId="{F839955D-5FD1-4010-8EA6-88D427764C1C}" srcId="{629B0B5E-4724-433B-92E7-E674F5B80CDD}" destId="{879EDB07-64A8-4019-8461-095DE7176DB7}" srcOrd="2" destOrd="0" parTransId="{F5E58303-E8CE-4AB5-8EC0-7EFA1CB8FF11}" sibTransId="{C0245AA1-D805-4FA1-A909-F1C886C37B2D}"/>
    <dgm:cxn modelId="{E4882F5B-2475-42CB-93B7-430C8EC29D05}" srcId="{629B0B5E-4724-433B-92E7-E674F5B80CDD}" destId="{DBC1D5F6-6DD0-491E-B1C2-9AAA0391ABD9}" srcOrd="1" destOrd="0" parTransId="{E5531C1B-7147-4593-9B83-2C13C26C0EA1}" sibTransId="{4E6EF4E9-56C3-4FC2-92E4-527AA6B5247A}"/>
    <dgm:cxn modelId="{3D34B36B-59CE-4D41-B811-56DD4C61D64A}" type="presOf" srcId="{629B0B5E-4724-433B-92E7-E674F5B80CDD}" destId="{9CC502FE-8381-47F0-91C3-9DFB2C50A588}" srcOrd="0" destOrd="0" presId="urn:microsoft.com/office/officeart/2005/8/layout/matrix1"/>
    <dgm:cxn modelId="{4B85F24C-B251-4E58-8239-8A7C42AADC60}" type="presOf" srcId="{2DE59CC3-B4CC-4017-B9A7-9ABBB5A83D10}" destId="{EF5F6D5C-78D4-45D3-9532-46A30991FB4E}" srcOrd="0" destOrd="0" presId="urn:microsoft.com/office/officeart/2005/8/layout/matrix1"/>
    <dgm:cxn modelId="{8456DF25-CF43-4EDE-8E48-5271B7D1D2BB}" type="presParOf" srcId="{F979D919-DF38-4812-9850-3D1EC4C28011}" destId="{0355AE56-53B3-4504-8D5E-DF76E2F6C6FE}" srcOrd="0" destOrd="0" presId="urn:microsoft.com/office/officeart/2005/8/layout/matrix1"/>
    <dgm:cxn modelId="{4486DF2F-5398-4A07-82A0-5207BD8AFA1D}" type="presParOf" srcId="{0355AE56-53B3-4504-8D5E-DF76E2F6C6FE}" destId="{17332BE7-E577-49D8-B62D-8D7E9C96DF98}" srcOrd="0" destOrd="0" presId="urn:microsoft.com/office/officeart/2005/8/layout/matrix1"/>
    <dgm:cxn modelId="{51999C00-5D1C-4C24-A8B3-D0B070B18A6D}" type="presParOf" srcId="{0355AE56-53B3-4504-8D5E-DF76E2F6C6FE}" destId="{B47896BF-EF85-4D06-824D-7B8DE2D67216}" srcOrd="1" destOrd="0" presId="urn:microsoft.com/office/officeart/2005/8/layout/matrix1"/>
    <dgm:cxn modelId="{4054548B-2B64-4093-97E9-D81362172573}" type="presParOf" srcId="{0355AE56-53B3-4504-8D5E-DF76E2F6C6FE}" destId="{85BB9E2C-A648-421D-8DCC-25CE4A924404}" srcOrd="2" destOrd="0" presId="urn:microsoft.com/office/officeart/2005/8/layout/matrix1"/>
    <dgm:cxn modelId="{1410DBA9-A62D-45D9-9D11-282FD263F43A}" type="presParOf" srcId="{0355AE56-53B3-4504-8D5E-DF76E2F6C6FE}" destId="{4E40418C-CBA8-47E6-9C6C-F5ECC7659AFF}" srcOrd="3" destOrd="0" presId="urn:microsoft.com/office/officeart/2005/8/layout/matrix1"/>
    <dgm:cxn modelId="{3A6B4E7E-A58A-4FFC-8121-5B2C08286D4F}" type="presParOf" srcId="{0355AE56-53B3-4504-8D5E-DF76E2F6C6FE}" destId="{5527A29C-A489-478E-9552-63C1C73E4A9F}" srcOrd="4" destOrd="0" presId="urn:microsoft.com/office/officeart/2005/8/layout/matrix1"/>
    <dgm:cxn modelId="{EE282882-08CE-47CA-A0A0-B74C0FE57FAE}" type="presParOf" srcId="{0355AE56-53B3-4504-8D5E-DF76E2F6C6FE}" destId="{D932E42F-3A48-4F42-864D-D6218F5A0D11}" srcOrd="5" destOrd="0" presId="urn:microsoft.com/office/officeart/2005/8/layout/matrix1"/>
    <dgm:cxn modelId="{FC539F51-5838-4CCE-BC83-731C6D082D42}" type="presParOf" srcId="{0355AE56-53B3-4504-8D5E-DF76E2F6C6FE}" destId="{EF5F6D5C-78D4-45D3-9532-46A30991FB4E}" srcOrd="6" destOrd="0" presId="urn:microsoft.com/office/officeart/2005/8/layout/matrix1"/>
    <dgm:cxn modelId="{00A02DEC-561F-480D-8B40-7F9A0560CB2E}" type="presParOf" srcId="{0355AE56-53B3-4504-8D5E-DF76E2F6C6FE}" destId="{01F21879-2A07-469E-9894-C5EB83108DCC}" srcOrd="7" destOrd="0" presId="urn:microsoft.com/office/officeart/2005/8/layout/matrix1"/>
    <dgm:cxn modelId="{437C7A81-5F3B-4416-8555-440762299647}" type="presParOf" srcId="{F979D919-DF38-4812-9850-3D1EC4C28011}" destId="{9CC502FE-8381-47F0-91C3-9DFB2C50A588}" srcOrd="1" destOrd="0" presId="urn:microsoft.com/office/officeart/2005/8/layout/matrix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F1CA37-872A-4856-915F-A55875718CA9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91DCDC-D672-4B13-916A-012CB72E4B30}">
      <dgm:prSet phldrT="[Text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en-US" dirty="0" smtClean="0"/>
            <a:t>NCB Dhaka extends enormous cooperation  in capacity building of Police professionals </a:t>
          </a:r>
          <a:endParaRPr lang="en-US" dirty="0"/>
        </a:p>
      </dgm:t>
    </dgm:pt>
    <dgm:pt modelId="{FFC50930-3873-4773-A366-8D035A45B6E0}" type="parTrans" cxnId="{4EB2DB6A-B7DF-4E4E-83F6-9F670810574F}">
      <dgm:prSet/>
      <dgm:spPr/>
      <dgm:t>
        <a:bodyPr/>
        <a:lstStyle/>
        <a:p>
          <a:endParaRPr lang="en-US"/>
        </a:p>
      </dgm:t>
    </dgm:pt>
    <dgm:pt modelId="{E55D80D1-03EB-4A1F-99EA-07864BBB6A62}" type="sibTrans" cxnId="{4EB2DB6A-B7DF-4E4E-83F6-9F670810574F}">
      <dgm:prSet/>
      <dgm:spPr/>
      <dgm:t>
        <a:bodyPr/>
        <a:lstStyle/>
        <a:p>
          <a:endParaRPr lang="en-US"/>
        </a:p>
      </dgm:t>
    </dgm:pt>
    <dgm:pt modelId="{6BDB83BF-C31C-4393-90E2-27A8C4B11A9B}">
      <dgm:prSet phldrT="[Text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en-US" dirty="0" smtClean="0"/>
            <a:t>NCB Dhaka</a:t>
          </a:r>
        </a:p>
        <a:p>
          <a:r>
            <a:rPr lang="en-US" dirty="0" smtClean="0"/>
            <a:t> co-hosts and optimizes effectiveness of training courses in Bangladesh Police </a:t>
          </a:r>
          <a:endParaRPr lang="en-US" dirty="0"/>
        </a:p>
      </dgm:t>
    </dgm:pt>
    <dgm:pt modelId="{0D482136-3E9A-4E7C-9351-AD69B284CC65}" type="parTrans" cxnId="{776ACA7D-F547-4A70-95FE-2032E1F6340B}">
      <dgm:prSet/>
      <dgm:spPr/>
      <dgm:t>
        <a:bodyPr/>
        <a:lstStyle/>
        <a:p>
          <a:endParaRPr lang="en-US"/>
        </a:p>
      </dgm:t>
    </dgm:pt>
    <dgm:pt modelId="{8487BEE0-E5FA-4036-BC96-42DB330469D4}" type="sibTrans" cxnId="{776ACA7D-F547-4A70-95FE-2032E1F6340B}">
      <dgm:prSet/>
      <dgm:spPr/>
      <dgm:t>
        <a:bodyPr/>
        <a:lstStyle/>
        <a:p>
          <a:endParaRPr lang="en-US"/>
        </a:p>
      </dgm:t>
    </dgm:pt>
    <dgm:pt modelId="{1B7F0D44-C1AE-44CC-B047-4B3DFD375B3D}">
      <dgm:prSet phldrT="[Text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en-US" dirty="0" smtClean="0"/>
            <a:t>NCB Dhaka helps spread  outreach of INTERPOL Policing Capabilities across Bangladesh</a:t>
          </a:r>
          <a:endParaRPr lang="en-US" dirty="0"/>
        </a:p>
      </dgm:t>
    </dgm:pt>
    <dgm:pt modelId="{A81CC630-0013-4D09-A235-BD338FF4BAF4}" type="sibTrans" cxnId="{7065E431-E2EA-4206-B0C5-F93416091E40}">
      <dgm:prSet/>
      <dgm:spPr/>
      <dgm:t>
        <a:bodyPr/>
        <a:lstStyle/>
        <a:p>
          <a:endParaRPr lang="en-US"/>
        </a:p>
      </dgm:t>
    </dgm:pt>
    <dgm:pt modelId="{DFD30539-0551-4DA3-8433-F6EAF33FC3C2}" type="parTrans" cxnId="{7065E431-E2EA-4206-B0C5-F93416091E40}">
      <dgm:prSet/>
      <dgm:spPr/>
      <dgm:t>
        <a:bodyPr/>
        <a:lstStyle/>
        <a:p>
          <a:endParaRPr lang="en-US"/>
        </a:p>
      </dgm:t>
    </dgm:pt>
    <dgm:pt modelId="{34BA9B7D-B872-4754-83AD-1B3B7C2CC730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en-US" dirty="0" smtClean="0"/>
            <a:t>INTERPOL may  pick Police Staff College as an international venue &amp; a hub of learning centre for developing knowledge, skills &amp; aptitude of Police officers.     </a:t>
          </a:r>
          <a:endParaRPr lang="en-US" dirty="0"/>
        </a:p>
      </dgm:t>
    </dgm:pt>
    <dgm:pt modelId="{ACD125EE-1FFE-48B6-966B-33CFF23D3C1F}" type="parTrans" cxnId="{8AA7E779-26D6-4095-A2D2-978CC26D7E15}">
      <dgm:prSet/>
      <dgm:spPr/>
    </dgm:pt>
    <dgm:pt modelId="{07581FBF-C04D-435E-A6F9-A79FE8C95996}" type="sibTrans" cxnId="{8AA7E779-26D6-4095-A2D2-978CC26D7E15}">
      <dgm:prSet/>
      <dgm:spPr/>
    </dgm:pt>
    <dgm:pt modelId="{8F86F5B4-81C5-4B89-B36D-6D8320392442}" type="pres">
      <dgm:prSet presAssocID="{A6F1CA37-872A-4856-915F-A55875718CA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6C1407-18E1-40DC-A3E8-EB1801C7F3BC}" type="pres">
      <dgm:prSet presAssocID="{5991DCDC-D672-4B13-916A-012CB72E4B3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4441B-1BE0-4A46-86F8-25A40703C0A6}" type="pres">
      <dgm:prSet presAssocID="{E55D80D1-03EB-4A1F-99EA-07864BBB6A62}" presName="sibTrans" presStyleCnt="0"/>
      <dgm:spPr/>
    </dgm:pt>
    <dgm:pt modelId="{4667C88A-EE05-4F16-B68D-AF587867B098}" type="pres">
      <dgm:prSet presAssocID="{6BDB83BF-C31C-4393-90E2-27A8C4B11A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746-634C-4844-98C6-294AD34BA7E6}" type="pres">
      <dgm:prSet presAssocID="{8487BEE0-E5FA-4036-BC96-42DB330469D4}" presName="sibTrans" presStyleCnt="0"/>
      <dgm:spPr/>
    </dgm:pt>
    <dgm:pt modelId="{4E1480E3-5D69-4FEC-BDFB-95AB0D6A3EB4}" type="pres">
      <dgm:prSet presAssocID="{1B7F0D44-C1AE-44CC-B047-4B3DFD375B3D}" presName="node" presStyleLbl="node1" presStyleIdx="2" presStyleCnt="4" custLinFactNeighborX="21026" custLinFactNeighborY="12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F07F26-C3E7-4700-809A-218044FDFE56}" type="pres">
      <dgm:prSet presAssocID="{A81CC630-0013-4D09-A235-BD338FF4BAF4}" presName="sibTrans" presStyleCnt="0"/>
      <dgm:spPr/>
    </dgm:pt>
    <dgm:pt modelId="{E3CD351C-7E4D-42D2-9E0B-8D3B1D18409F}" type="pres">
      <dgm:prSet presAssocID="{34BA9B7D-B872-4754-83AD-1B3B7C2CC73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FC966B-B08D-4D40-A857-499ED0811BAA}" type="presOf" srcId="{34BA9B7D-B872-4754-83AD-1B3B7C2CC730}" destId="{E3CD351C-7E4D-42D2-9E0B-8D3B1D18409F}" srcOrd="0" destOrd="0" presId="urn:microsoft.com/office/officeart/2005/8/layout/hList6"/>
    <dgm:cxn modelId="{47F19826-918E-4A65-90CA-9A4629DF3E5B}" type="presOf" srcId="{A6F1CA37-872A-4856-915F-A55875718CA9}" destId="{8F86F5B4-81C5-4B89-B36D-6D8320392442}" srcOrd="0" destOrd="0" presId="urn:microsoft.com/office/officeart/2005/8/layout/hList6"/>
    <dgm:cxn modelId="{4EB2DB6A-B7DF-4E4E-83F6-9F670810574F}" srcId="{A6F1CA37-872A-4856-915F-A55875718CA9}" destId="{5991DCDC-D672-4B13-916A-012CB72E4B30}" srcOrd="0" destOrd="0" parTransId="{FFC50930-3873-4773-A366-8D035A45B6E0}" sibTransId="{E55D80D1-03EB-4A1F-99EA-07864BBB6A62}"/>
    <dgm:cxn modelId="{2F452A9F-696E-4FB8-B240-CE59B2E6D179}" type="presOf" srcId="{1B7F0D44-C1AE-44CC-B047-4B3DFD375B3D}" destId="{4E1480E3-5D69-4FEC-BDFB-95AB0D6A3EB4}" srcOrd="0" destOrd="0" presId="urn:microsoft.com/office/officeart/2005/8/layout/hList6"/>
    <dgm:cxn modelId="{5A524DA0-0255-4652-AB77-7332048A925A}" type="presOf" srcId="{5991DCDC-D672-4B13-916A-012CB72E4B30}" destId="{B26C1407-18E1-40DC-A3E8-EB1801C7F3BC}" srcOrd="0" destOrd="0" presId="urn:microsoft.com/office/officeart/2005/8/layout/hList6"/>
    <dgm:cxn modelId="{8AA7E779-26D6-4095-A2D2-978CC26D7E15}" srcId="{A6F1CA37-872A-4856-915F-A55875718CA9}" destId="{34BA9B7D-B872-4754-83AD-1B3B7C2CC730}" srcOrd="3" destOrd="0" parTransId="{ACD125EE-1FFE-48B6-966B-33CFF23D3C1F}" sibTransId="{07581FBF-C04D-435E-A6F9-A79FE8C95996}"/>
    <dgm:cxn modelId="{1A48E631-0927-406D-A39B-D66D8146DB4E}" type="presOf" srcId="{6BDB83BF-C31C-4393-90E2-27A8C4B11A9B}" destId="{4667C88A-EE05-4F16-B68D-AF587867B098}" srcOrd="0" destOrd="0" presId="urn:microsoft.com/office/officeart/2005/8/layout/hList6"/>
    <dgm:cxn modelId="{7065E431-E2EA-4206-B0C5-F93416091E40}" srcId="{A6F1CA37-872A-4856-915F-A55875718CA9}" destId="{1B7F0D44-C1AE-44CC-B047-4B3DFD375B3D}" srcOrd="2" destOrd="0" parTransId="{DFD30539-0551-4DA3-8433-F6EAF33FC3C2}" sibTransId="{A81CC630-0013-4D09-A235-BD338FF4BAF4}"/>
    <dgm:cxn modelId="{776ACA7D-F547-4A70-95FE-2032E1F6340B}" srcId="{A6F1CA37-872A-4856-915F-A55875718CA9}" destId="{6BDB83BF-C31C-4393-90E2-27A8C4B11A9B}" srcOrd="1" destOrd="0" parTransId="{0D482136-3E9A-4E7C-9351-AD69B284CC65}" sibTransId="{8487BEE0-E5FA-4036-BC96-42DB330469D4}"/>
    <dgm:cxn modelId="{3829C62C-4014-4F74-82B5-91DD35395C11}" type="presParOf" srcId="{8F86F5B4-81C5-4B89-B36D-6D8320392442}" destId="{B26C1407-18E1-40DC-A3E8-EB1801C7F3BC}" srcOrd="0" destOrd="0" presId="urn:microsoft.com/office/officeart/2005/8/layout/hList6"/>
    <dgm:cxn modelId="{353D9C46-6FF1-49C8-9182-102099FA0E42}" type="presParOf" srcId="{8F86F5B4-81C5-4B89-B36D-6D8320392442}" destId="{D864441B-1BE0-4A46-86F8-25A40703C0A6}" srcOrd="1" destOrd="0" presId="urn:microsoft.com/office/officeart/2005/8/layout/hList6"/>
    <dgm:cxn modelId="{D6728310-270A-4408-9CD3-9D90F315FD42}" type="presParOf" srcId="{8F86F5B4-81C5-4B89-B36D-6D8320392442}" destId="{4667C88A-EE05-4F16-B68D-AF587867B098}" srcOrd="2" destOrd="0" presId="urn:microsoft.com/office/officeart/2005/8/layout/hList6"/>
    <dgm:cxn modelId="{CBDB974F-2127-461C-AFF4-0ABADBF89B35}" type="presParOf" srcId="{8F86F5B4-81C5-4B89-B36D-6D8320392442}" destId="{A02BB746-634C-4844-98C6-294AD34BA7E6}" srcOrd="3" destOrd="0" presId="urn:microsoft.com/office/officeart/2005/8/layout/hList6"/>
    <dgm:cxn modelId="{8E0ECB21-F92E-4601-8854-FA2C74295A2F}" type="presParOf" srcId="{8F86F5B4-81C5-4B89-B36D-6D8320392442}" destId="{4E1480E3-5D69-4FEC-BDFB-95AB0D6A3EB4}" srcOrd="4" destOrd="0" presId="urn:microsoft.com/office/officeart/2005/8/layout/hList6"/>
    <dgm:cxn modelId="{197C6840-FA76-4208-B3D2-C592CC051341}" type="presParOf" srcId="{8F86F5B4-81C5-4B89-B36D-6D8320392442}" destId="{54F07F26-C3E7-4700-809A-218044FDFE56}" srcOrd="5" destOrd="0" presId="urn:microsoft.com/office/officeart/2005/8/layout/hList6"/>
    <dgm:cxn modelId="{74AF009D-C7A8-4991-ABBA-58576C7B2F89}" type="presParOf" srcId="{8F86F5B4-81C5-4B89-B36D-6D8320392442}" destId="{E3CD351C-7E4D-42D2-9E0B-8D3B1D18409F}" srcOrd="6" destOrd="0" presId="urn:microsoft.com/office/officeart/2005/8/layout/hList6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D6C09E-E173-4E0F-97B2-4D6ED471FA3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9091BD-DEEA-4909-BF18-159B5F01942D}">
      <dgm:prSet phldrT="[Text]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cene3d>
          <a:camera prst="perspectiveFront" fov="5100000">
            <a:rot lat="0" lon="2100000" rev="0"/>
          </a:camera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US" dirty="0" smtClean="0"/>
            <a:t>TRAINING </a:t>
          </a:r>
          <a:endParaRPr lang="en-US" dirty="0"/>
        </a:p>
      </dgm:t>
    </dgm:pt>
    <dgm:pt modelId="{7441FB7E-4AAF-4FF7-8AF0-1A87585650EC}" type="parTrans" cxnId="{8C51CBC3-8139-49BD-AE27-07560A6DB638}">
      <dgm:prSet/>
      <dgm:spPr/>
      <dgm:t>
        <a:bodyPr/>
        <a:lstStyle/>
        <a:p>
          <a:endParaRPr lang="en-US"/>
        </a:p>
      </dgm:t>
    </dgm:pt>
    <dgm:pt modelId="{4DB832DD-94F3-485A-ACA4-E7D55CD909B3}" type="sibTrans" cxnId="{8C51CBC3-8139-49BD-AE27-07560A6DB638}">
      <dgm:prSet/>
      <dgm:spPr/>
      <dgm:t>
        <a:bodyPr/>
        <a:lstStyle/>
        <a:p>
          <a:endParaRPr lang="en-US"/>
        </a:p>
      </dgm:t>
    </dgm:pt>
    <dgm:pt modelId="{B9D19E03-9AFE-47F4-9BA8-FB313ECBCDDA}">
      <dgm:prSet phldrT="[Text]"/>
      <dgm:spPr/>
      <dgm:t>
        <a:bodyPr/>
        <a:lstStyle/>
        <a:p>
          <a:r>
            <a:rPr lang="en-US" dirty="0" smtClean="0"/>
            <a:t>Criminal Intelligence </a:t>
          </a:r>
          <a:endParaRPr lang="en-US" dirty="0"/>
        </a:p>
      </dgm:t>
    </dgm:pt>
    <dgm:pt modelId="{E9914D76-49EE-434A-9E51-88E83B5EC4FF}" type="parTrans" cxnId="{5420724D-82D8-42E8-ABB2-CA73F2A6C4D1}">
      <dgm:prSet/>
      <dgm:spPr/>
      <dgm:t>
        <a:bodyPr/>
        <a:lstStyle/>
        <a:p>
          <a:endParaRPr lang="en-US"/>
        </a:p>
      </dgm:t>
    </dgm:pt>
    <dgm:pt modelId="{41E528AD-2EBC-4177-A903-AD429A5D1975}" type="sibTrans" cxnId="{5420724D-82D8-42E8-ABB2-CA73F2A6C4D1}">
      <dgm:prSet/>
      <dgm:spPr/>
      <dgm:t>
        <a:bodyPr/>
        <a:lstStyle/>
        <a:p>
          <a:endParaRPr lang="en-US"/>
        </a:p>
      </dgm:t>
    </dgm:pt>
    <dgm:pt modelId="{AC3CD96D-9BB1-4A9B-AF81-9E9DA09F0A3A}">
      <dgm:prSet phldrT="[Text]"/>
      <dgm:spPr/>
      <dgm:t>
        <a:bodyPr/>
        <a:lstStyle/>
        <a:p>
          <a:r>
            <a:rPr lang="en-US" dirty="0" smtClean="0"/>
            <a:t>ASEAN Capacity Building</a:t>
          </a:r>
          <a:endParaRPr lang="en-US" dirty="0"/>
        </a:p>
      </dgm:t>
    </dgm:pt>
    <dgm:pt modelId="{355CC4F1-B49E-416C-B566-3D2C606B75F1}" type="parTrans" cxnId="{EFFEC891-14FF-44D0-BB5D-B27DCD4DFA29}">
      <dgm:prSet/>
      <dgm:spPr/>
      <dgm:t>
        <a:bodyPr/>
        <a:lstStyle/>
        <a:p>
          <a:endParaRPr lang="en-US"/>
        </a:p>
      </dgm:t>
    </dgm:pt>
    <dgm:pt modelId="{DE468D3C-3882-4870-88F6-222F2C5FDA05}" type="sibTrans" cxnId="{EFFEC891-14FF-44D0-BB5D-B27DCD4DFA29}">
      <dgm:prSet/>
      <dgm:spPr/>
      <dgm:t>
        <a:bodyPr/>
        <a:lstStyle/>
        <a:p>
          <a:endParaRPr lang="en-US"/>
        </a:p>
      </dgm:t>
    </dgm:pt>
    <dgm:pt modelId="{8F36E878-95D8-42E2-9CC5-84B9947680FA}">
      <dgm:prSet phldrT="[Text]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cene3d>
          <a:camera prst="perspectiveFront" fov="5100000">
            <a:rot lat="0" lon="2100000" rev="0"/>
          </a:camera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US" dirty="0" smtClean="0"/>
            <a:t>EDUCATION  </a:t>
          </a:r>
          <a:endParaRPr lang="en-US" dirty="0"/>
        </a:p>
      </dgm:t>
    </dgm:pt>
    <dgm:pt modelId="{02D5F644-F356-4F5C-99CD-449FC195AF80}" type="parTrans" cxnId="{C240EE3F-E9E5-4358-948B-C74A68C53E99}">
      <dgm:prSet/>
      <dgm:spPr/>
      <dgm:t>
        <a:bodyPr/>
        <a:lstStyle/>
        <a:p>
          <a:endParaRPr lang="en-US"/>
        </a:p>
      </dgm:t>
    </dgm:pt>
    <dgm:pt modelId="{766292A9-6E2A-4827-8537-9FEA7FE7C18B}" type="sibTrans" cxnId="{C240EE3F-E9E5-4358-948B-C74A68C53E99}">
      <dgm:prSet/>
      <dgm:spPr/>
      <dgm:t>
        <a:bodyPr/>
        <a:lstStyle/>
        <a:p>
          <a:endParaRPr lang="en-US"/>
        </a:p>
      </dgm:t>
    </dgm:pt>
    <dgm:pt modelId="{628A170E-CB97-4460-A9E6-7D24ABD73406}">
      <dgm:prSet phldrT="[Text]"/>
      <dgm:spPr/>
      <dgm:t>
        <a:bodyPr/>
        <a:lstStyle/>
        <a:p>
          <a:r>
            <a:rPr lang="en-US" dirty="0" smtClean="0"/>
            <a:t>INTERPOL Overview </a:t>
          </a:r>
          <a:endParaRPr lang="en-US" dirty="0"/>
        </a:p>
      </dgm:t>
    </dgm:pt>
    <dgm:pt modelId="{CD79D42A-3D9C-45BD-A28E-4222A63BF692}" type="parTrans" cxnId="{C7409850-2FDC-491F-BCA2-ACA0058BDA29}">
      <dgm:prSet/>
      <dgm:spPr/>
      <dgm:t>
        <a:bodyPr/>
        <a:lstStyle/>
        <a:p>
          <a:endParaRPr lang="en-US"/>
        </a:p>
      </dgm:t>
    </dgm:pt>
    <dgm:pt modelId="{76067A25-8E9E-4026-8383-902BF403B033}" type="sibTrans" cxnId="{C7409850-2FDC-491F-BCA2-ACA0058BDA29}">
      <dgm:prSet/>
      <dgm:spPr/>
      <dgm:t>
        <a:bodyPr/>
        <a:lstStyle/>
        <a:p>
          <a:endParaRPr lang="en-US"/>
        </a:p>
      </dgm:t>
    </dgm:pt>
    <dgm:pt modelId="{ADE2D4F2-4F1D-45D8-8E23-5A8C27655F1F}">
      <dgm:prSet phldrT="[Text]"/>
      <dgm:spPr/>
      <dgm:t>
        <a:bodyPr/>
        <a:lstStyle/>
        <a:p>
          <a:r>
            <a:rPr lang="en-US" dirty="0" smtClean="0"/>
            <a:t>Intergovernmental  policy </a:t>
          </a:r>
          <a:endParaRPr lang="en-US" dirty="0"/>
        </a:p>
      </dgm:t>
    </dgm:pt>
    <dgm:pt modelId="{A9B758F8-E346-4BA8-A228-425C92C5CB07}" type="parTrans" cxnId="{57D83B9A-3F77-4AD3-B986-F0EB0DF6ADFD}">
      <dgm:prSet/>
      <dgm:spPr/>
      <dgm:t>
        <a:bodyPr/>
        <a:lstStyle/>
        <a:p>
          <a:endParaRPr lang="en-US"/>
        </a:p>
      </dgm:t>
    </dgm:pt>
    <dgm:pt modelId="{BC5FFE95-B4F4-4B09-BB89-C39172C941B7}" type="sibTrans" cxnId="{57D83B9A-3F77-4AD3-B986-F0EB0DF6ADFD}">
      <dgm:prSet/>
      <dgm:spPr/>
      <dgm:t>
        <a:bodyPr/>
        <a:lstStyle/>
        <a:p>
          <a:endParaRPr lang="en-US"/>
        </a:p>
      </dgm:t>
    </dgm:pt>
    <dgm:pt modelId="{B6599A6C-CFEE-422B-B4F8-C541A007FD79}">
      <dgm:prSet phldrT="[Text]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cene3d>
          <a:camera prst="perspectiveFront" fov="5100000">
            <a:rot lat="0" lon="2100000" rev="0"/>
          </a:camera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US" dirty="0" smtClean="0"/>
            <a:t>LEARNING </a:t>
          </a:r>
          <a:endParaRPr lang="en-US" dirty="0"/>
        </a:p>
      </dgm:t>
    </dgm:pt>
    <dgm:pt modelId="{8D9CB9A0-4847-442A-8C00-138C5E99F551}" type="parTrans" cxnId="{48EF760C-5E81-4C81-89DC-54A4D78C495C}">
      <dgm:prSet/>
      <dgm:spPr/>
      <dgm:t>
        <a:bodyPr/>
        <a:lstStyle/>
        <a:p>
          <a:endParaRPr lang="en-US"/>
        </a:p>
      </dgm:t>
    </dgm:pt>
    <dgm:pt modelId="{21F5E69D-C0F0-4B58-914F-A1A978E2D63E}" type="sibTrans" cxnId="{48EF760C-5E81-4C81-89DC-54A4D78C495C}">
      <dgm:prSet/>
      <dgm:spPr/>
      <dgm:t>
        <a:bodyPr/>
        <a:lstStyle/>
        <a:p>
          <a:endParaRPr lang="en-US"/>
        </a:p>
      </dgm:t>
    </dgm:pt>
    <dgm:pt modelId="{C23D5EF6-DF82-4ED5-8F95-6527A44601E6}">
      <dgm:prSet phldrT="[Text]"/>
      <dgm:spPr/>
      <dgm:t>
        <a:bodyPr/>
        <a:lstStyle/>
        <a:p>
          <a:r>
            <a:rPr lang="en-US" dirty="0" smtClean="0"/>
            <a:t>e-Learning </a:t>
          </a:r>
          <a:endParaRPr lang="en-US" dirty="0"/>
        </a:p>
      </dgm:t>
    </dgm:pt>
    <dgm:pt modelId="{5913B4A6-136F-44CA-962C-91338E5042EF}" type="parTrans" cxnId="{AAA41A63-7C53-4E8A-A6E4-ED0060619964}">
      <dgm:prSet/>
      <dgm:spPr/>
      <dgm:t>
        <a:bodyPr/>
        <a:lstStyle/>
        <a:p>
          <a:endParaRPr lang="en-US"/>
        </a:p>
      </dgm:t>
    </dgm:pt>
    <dgm:pt modelId="{B4DB5A30-5D63-4992-A6FF-0F0FFB156DED}" type="sibTrans" cxnId="{AAA41A63-7C53-4E8A-A6E4-ED0060619964}">
      <dgm:prSet/>
      <dgm:spPr/>
      <dgm:t>
        <a:bodyPr/>
        <a:lstStyle/>
        <a:p>
          <a:endParaRPr lang="en-US"/>
        </a:p>
      </dgm:t>
    </dgm:pt>
    <dgm:pt modelId="{4C485080-C028-4CA7-B67C-2BCA786ED8DB}">
      <dgm:prSet phldrT="[Text]"/>
      <dgm:spPr/>
      <dgm:t>
        <a:bodyPr/>
        <a:lstStyle/>
        <a:p>
          <a:r>
            <a:rPr lang="en-US" dirty="0" smtClean="0"/>
            <a:t>Extradition  </a:t>
          </a:r>
          <a:endParaRPr lang="en-US" dirty="0"/>
        </a:p>
      </dgm:t>
    </dgm:pt>
    <dgm:pt modelId="{ACB49A52-D4FC-4227-82B5-37CA1E98E741}" type="parTrans" cxnId="{EBF31D2F-0824-4B5F-A89A-4783771FE880}">
      <dgm:prSet/>
      <dgm:spPr/>
      <dgm:t>
        <a:bodyPr/>
        <a:lstStyle/>
        <a:p>
          <a:endParaRPr lang="en-US"/>
        </a:p>
      </dgm:t>
    </dgm:pt>
    <dgm:pt modelId="{232DA111-5108-49C9-B349-E5E9272FDB38}" type="sibTrans" cxnId="{EBF31D2F-0824-4B5F-A89A-4783771FE880}">
      <dgm:prSet/>
      <dgm:spPr/>
      <dgm:t>
        <a:bodyPr/>
        <a:lstStyle/>
        <a:p>
          <a:endParaRPr lang="en-US"/>
        </a:p>
      </dgm:t>
    </dgm:pt>
    <dgm:pt modelId="{7F2DC887-9FC5-4777-9246-EDDE7FF9EA85}">
      <dgm:prSet/>
      <dgm:spPr/>
      <dgm:t>
        <a:bodyPr/>
        <a:lstStyle/>
        <a:p>
          <a:r>
            <a:rPr lang="en-US" dirty="0" smtClean="0"/>
            <a:t>Lesson Plan  Design  </a:t>
          </a:r>
          <a:endParaRPr lang="en-US" dirty="0"/>
        </a:p>
      </dgm:t>
    </dgm:pt>
    <dgm:pt modelId="{EDB9D0AA-5EAF-4934-BAD6-1713D10710B7}" type="parTrans" cxnId="{D410C52C-43C1-4CD8-B5C2-D8A98C311204}">
      <dgm:prSet/>
      <dgm:spPr/>
    </dgm:pt>
    <dgm:pt modelId="{A88F7421-C3AB-4EAF-B546-EE8DBBB8251D}" type="sibTrans" cxnId="{D410C52C-43C1-4CD8-B5C2-D8A98C311204}">
      <dgm:prSet/>
      <dgm:spPr/>
    </dgm:pt>
    <dgm:pt modelId="{E076B2DC-D396-482F-92BA-665A32E3FBBC}">
      <dgm:prSet/>
      <dgm:spPr/>
      <dgm:t>
        <a:bodyPr/>
        <a:lstStyle/>
        <a:p>
          <a:r>
            <a:rPr lang="en-US" dirty="0" smtClean="0"/>
            <a:t>Instructor development Course </a:t>
          </a:r>
          <a:endParaRPr lang="en-US" dirty="0"/>
        </a:p>
      </dgm:t>
    </dgm:pt>
    <dgm:pt modelId="{4DF6A738-3AD3-4EB4-8CCA-CB6B132391CD}" type="parTrans" cxnId="{FBBC2A34-08C7-4FE4-8F71-04BB4A9314D3}">
      <dgm:prSet/>
      <dgm:spPr/>
    </dgm:pt>
    <dgm:pt modelId="{B73AEC32-5326-45D3-A1DD-7D043B69B3D3}" type="sibTrans" cxnId="{FBBC2A34-08C7-4FE4-8F71-04BB4A9314D3}">
      <dgm:prSet/>
      <dgm:spPr/>
    </dgm:pt>
    <dgm:pt modelId="{68C0D826-D634-42A5-8CFF-207D6F2F4726}">
      <dgm:prSet/>
      <dgm:spPr/>
      <dgm:t>
        <a:bodyPr/>
        <a:lstStyle/>
        <a:p>
          <a:r>
            <a:rPr lang="en-US" dirty="0" smtClean="0"/>
            <a:t>INTERPOL databases Operation  </a:t>
          </a:r>
          <a:endParaRPr lang="en-US" dirty="0"/>
        </a:p>
      </dgm:t>
    </dgm:pt>
    <dgm:pt modelId="{B6E71436-98D3-463D-BAE5-51249E69C3CD}" type="parTrans" cxnId="{C6B21AD3-9724-44A8-890A-EB014CE4E54A}">
      <dgm:prSet/>
      <dgm:spPr/>
    </dgm:pt>
    <dgm:pt modelId="{EA4FDFEB-E32E-4C0D-9E14-E127598F7BA5}" type="sibTrans" cxnId="{C6B21AD3-9724-44A8-890A-EB014CE4E54A}">
      <dgm:prSet/>
      <dgm:spPr/>
    </dgm:pt>
    <dgm:pt modelId="{CD39C905-76F5-46A1-9BD1-D47A629D4FBC}">
      <dgm:prSet/>
      <dgm:spPr/>
      <dgm:t>
        <a:bodyPr/>
        <a:lstStyle/>
        <a:p>
          <a:r>
            <a:rPr lang="en-US" dirty="0" smtClean="0"/>
            <a:t>Intelligence Collection Method  </a:t>
          </a:r>
          <a:endParaRPr lang="en-US" dirty="0"/>
        </a:p>
      </dgm:t>
    </dgm:pt>
    <dgm:pt modelId="{73CAD93F-18D2-4A73-A0EB-DDF635D4C84A}" type="parTrans" cxnId="{9F1B2A12-7BE2-476F-94D6-47464B822385}">
      <dgm:prSet/>
      <dgm:spPr/>
    </dgm:pt>
    <dgm:pt modelId="{F9878C03-1E27-42E0-BD8E-687A2A988527}" type="sibTrans" cxnId="{9F1B2A12-7BE2-476F-94D6-47464B822385}">
      <dgm:prSet/>
      <dgm:spPr/>
    </dgm:pt>
    <dgm:pt modelId="{AAD20F21-E71C-494F-A1BB-83CD84F87B1A}">
      <dgm:prSet/>
      <dgm:spPr/>
      <dgm:t>
        <a:bodyPr/>
        <a:lstStyle/>
        <a:p>
          <a:pPr marL="0" marR="0" indent="0" defTabSz="7556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INTERPOL Constitution 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B7344703-482B-4E66-865D-031EDA1A555D}" type="parTrans" cxnId="{664CBDBC-7126-477B-B887-7703E054C196}">
      <dgm:prSet/>
      <dgm:spPr/>
    </dgm:pt>
    <dgm:pt modelId="{53DE1C72-8D36-478F-8267-0E01F438E94E}" type="sibTrans" cxnId="{664CBDBC-7126-477B-B887-7703E054C196}">
      <dgm:prSet/>
      <dgm:spPr/>
    </dgm:pt>
    <dgm:pt modelId="{D724D986-9D85-4C26-87D0-5ACC58F11BAE}">
      <dgm:prSet/>
      <dgm:spPr/>
      <dgm:t>
        <a:bodyPr/>
        <a:lstStyle/>
        <a:p>
          <a:r>
            <a:rPr lang="en-US" b="0" i="0" dirty="0" smtClean="0"/>
            <a:t>﻿</a:t>
          </a:r>
          <a:r>
            <a:rPr lang="en-US" b="0" i="0" dirty="0" smtClean="0">
              <a:solidFill>
                <a:schemeClr val="tx1"/>
              </a:solidFill>
            </a:rPr>
            <a:t>INTERPOL Global learning  Centre </a:t>
          </a:r>
          <a:endParaRPr lang="en-US" b="0" u="none" dirty="0">
            <a:solidFill>
              <a:schemeClr val="bg1"/>
            </a:solidFill>
          </a:endParaRPr>
        </a:p>
      </dgm:t>
    </dgm:pt>
    <dgm:pt modelId="{EAB2871C-BD32-420D-9B3E-4ABBD52737DF}" type="parTrans" cxnId="{D1FB3A72-B132-443F-98C0-7C3BED15E744}">
      <dgm:prSet/>
      <dgm:spPr/>
    </dgm:pt>
    <dgm:pt modelId="{07FCC289-3DE4-49FA-9AF9-6A69DC2EC819}" type="sibTrans" cxnId="{D1FB3A72-B132-443F-98C0-7C3BED15E744}">
      <dgm:prSet/>
      <dgm:spPr/>
    </dgm:pt>
    <dgm:pt modelId="{12D77E57-1D9F-4EFE-B513-07796B805EB9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INTERPOL Legal Affairs </a:t>
          </a:r>
        </a:p>
        <a:p>
          <a:endParaRPr lang="en-US" dirty="0"/>
        </a:p>
      </dgm:t>
    </dgm:pt>
    <dgm:pt modelId="{D5854567-DB23-4ACB-924B-40947DD3F41B}" type="parTrans" cxnId="{2BC215E7-C69A-416A-8334-607E8AFCFD5D}">
      <dgm:prSet/>
      <dgm:spPr/>
    </dgm:pt>
    <dgm:pt modelId="{D511C4A1-6CBD-4DF9-A075-4D4CAA0BEFDE}" type="sibTrans" cxnId="{2BC215E7-C69A-416A-8334-607E8AFCFD5D}">
      <dgm:prSet/>
      <dgm:spPr/>
    </dgm:pt>
    <dgm:pt modelId="{F25170A1-AC39-4F82-9606-0AA52600660E}">
      <dgm:prSet/>
      <dgm:spPr/>
      <dgm:t>
        <a:bodyPr/>
        <a:lstStyle/>
        <a:p>
          <a:r>
            <a:rPr lang="en-US" dirty="0" smtClean="0"/>
            <a:t>International Criminal courts </a:t>
          </a:r>
          <a:endParaRPr lang="en-US" dirty="0"/>
        </a:p>
      </dgm:t>
    </dgm:pt>
    <dgm:pt modelId="{64C7D53B-935F-4ADF-90EB-6268E6606581}" type="parTrans" cxnId="{EF8740D8-E205-4169-81FF-9F72C453E0D1}">
      <dgm:prSet/>
      <dgm:spPr/>
    </dgm:pt>
    <dgm:pt modelId="{81B7914A-56C2-49F5-BE9C-2047890BDBC3}" type="sibTrans" cxnId="{EF8740D8-E205-4169-81FF-9F72C453E0D1}">
      <dgm:prSet/>
      <dgm:spPr/>
    </dgm:pt>
    <dgm:pt modelId="{365E348A-D08B-48F1-B788-C6EF49BB4880}">
      <dgm:prSet/>
      <dgm:spPr/>
      <dgm:t>
        <a:bodyPr/>
        <a:lstStyle/>
        <a:p>
          <a:r>
            <a:rPr lang="en-US" dirty="0" smtClean="0"/>
            <a:t>I-Link Portal  </a:t>
          </a:r>
          <a:endParaRPr lang="en-US" dirty="0"/>
        </a:p>
      </dgm:t>
    </dgm:pt>
    <dgm:pt modelId="{C6287B31-088A-4589-85E8-CA5FE060006F}" type="parTrans" cxnId="{2CA23F1B-13F4-4B5B-A22B-51526371EB7B}">
      <dgm:prSet/>
      <dgm:spPr/>
    </dgm:pt>
    <dgm:pt modelId="{9B4D0D98-DE6C-4B2C-80E7-F96B9C68B176}" type="sibTrans" cxnId="{2CA23F1B-13F4-4B5B-A22B-51526371EB7B}">
      <dgm:prSet/>
      <dgm:spPr/>
    </dgm:pt>
    <dgm:pt modelId="{B4A032F9-2007-4A66-A02B-AADE8CFB48DE}">
      <dgm:prSet/>
      <dgm:spPr/>
      <dgm:t>
        <a:bodyPr/>
        <a:lstStyle/>
        <a:p>
          <a:r>
            <a:rPr lang="en-US" dirty="0" smtClean="0"/>
            <a:t>MLAT </a:t>
          </a:r>
          <a:endParaRPr lang="en-US" dirty="0"/>
        </a:p>
      </dgm:t>
    </dgm:pt>
    <dgm:pt modelId="{92FF0D72-36F6-4521-99D5-D1D7279073AF}" type="parTrans" cxnId="{1348D307-BE02-4CA3-AD37-DCB82FDCA6D1}">
      <dgm:prSet/>
      <dgm:spPr/>
    </dgm:pt>
    <dgm:pt modelId="{51682799-90BA-48CF-91B0-A36312770621}" type="sibTrans" cxnId="{1348D307-BE02-4CA3-AD37-DCB82FDCA6D1}">
      <dgm:prSet/>
      <dgm:spPr/>
    </dgm:pt>
    <dgm:pt modelId="{1DD8036D-8D76-4DE4-9555-6077D86072CE}">
      <dgm:prSet/>
      <dgm:spPr/>
      <dgm:t>
        <a:bodyPr/>
        <a:lstStyle/>
        <a:p>
          <a:r>
            <a:rPr lang="en-US" dirty="0" err="1" smtClean="0"/>
            <a:t>MoUs</a:t>
          </a:r>
          <a:r>
            <a:rPr lang="en-US" dirty="0" smtClean="0"/>
            <a:t> </a:t>
          </a:r>
          <a:endParaRPr lang="en-US" dirty="0"/>
        </a:p>
      </dgm:t>
    </dgm:pt>
    <dgm:pt modelId="{B258AAFE-0143-4277-A856-7161AF2C876D}" type="parTrans" cxnId="{B18B0DE6-1672-4A54-BDBC-1AFCC6E68F24}">
      <dgm:prSet/>
      <dgm:spPr/>
    </dgm:pt>
    <dgm:pt modelId="{B1927657-1B1C-4EE2-B352-85E9DF20DFC9}" type="sibTrans" cxnId="{B18B0DE6-1672-4A54-BDBC-1AFCC6E68F24}">
      <dgm:prSet/>
      <dgm:spPr/>
    </dgm:pt>
    <dgm:pt modelId="{7F0091D5-FB9C-4CD5-BB80-BBACA80237F4}" type="pres">
      <dgm:prSet presAssocID="{6CD6C09E-E173-4E0F-97B2-4D6ED471FA3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5C1308-646B-4107-8AE7-C712C7E8DDBF}" type="pres">
      <dgm:prSet presAssocID="{F19091BD-DEEA-4909-BF18-159B5F01942D}" presName="compNode" presStyleCnt="0"/>
      <dgm:spPr/>
    </dgm:pt>
    <dgm:pt modelId="{E5BCFE86-6E4D-4988-AF5A-A8987E654E2A}" type="pres">
      <dgm:prSet presAssocID="{F19091BD-DEEA-4909-BF18-159B5F01942D}" presName="aNode" presStyleLbl="bgShp" presStyleIdx="0" presStyleCnt="3"/>
      <dgm:spPr/>
      <dgm:t>
        <a:bodyPr/>
        <a:lstStyle/>
        <a:p>
          <a:endParaRPr lang="en-US"/>
        </a:p>
      </dgm:t>
    </dgm:pt>
    <dgm:pt modelId="{C08F5CF8-ECC4-4EBB-A74D-C6FF67502942}" type="pres">
      <dgm:prSet presAssocID="{F19091BD-DEEA-4909-BF18-159B5F01942D}" presName="textNode" presStyleLbl="bgShp" presStyleIdx="0" presStyleCnt="3"/>
      <dgm:spPr/>
      <dgm:t>
        <a:bodyPr/>
        <a:lstStyle/>
        <a:p>
          <a:endParaRPr lang="en-US"/>
        </a:p>
      </dgm:t>
    </dgm:pt>
    <dgm:pt modelId="{1120921A-66E9-4186-BF36-1E1197D34FAC}" type="pres">
      <dgm:prSet presAssocID="{F19091BD-DEEA-4909-BF18-159B5F01942D}" presName="compChildNode" presStyleCnt="0"/>
      <dgm:spPr/>
    </dgm:pt>
    <dgm:pt modelId="{C167F364-A65D-44E8-973A-E0A4EDB16D0D}" type="pres">
      <dgm:prSet presAssocID="{F19091BD-DEEA-4909-BF18-159B5F01942D}" presName="theInnerList" presStyleCnt="0"/>
      <dgm:spPr/>
    </dgm:pt>
    <dgm:pt modelId="{03FDD576-B742-45B3-810C-2D3DD3D42B6D}" type="pres">
      <dgm:prSet presAssocID="{B9D19E03-9AFE-47F4-9BA8-FB313ECBCDDA}" presName="childNode" presStyleLbl="node1" presStyleIdx="0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FDEA64-82B0-4D22-AAC1-517E3918D2CA}" type="pres">
      <dgm:prSet presAssocID="{B9D19E03-9AFE-47F4-9BA8-FB313ECBCDDA}" presName="aSpace2" presStyleCnt="0"/>
      <dgm:spPr/>
    </dgm:pt>
    <dgm:pt modelId="{54C668F8-9100-4041-AE6E-A9082FBB9C7A}" type="pres">
      <dgm:prSet presAssocID="{AC3CD96D-9BB1-4A9B-AF81-9E9DA09F0A3A}" presName="childNode" presStyleLbl="node1" presStyleIdx="1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5733D-BE2E-4090-8277-0072560BAC24}" type="pres">
      <dgm:prSet presAssocID="{AC3CD96D-9BB1-4A9B-AF81-9E9DA09F0A3A}" presName="aSpace2" presStyleCnt="0"/>
      <dgm:spPr/>
    </dgm:pt>
    <dgm:pt modelId="{B3723712-0B4D-4233-93AC-BE0F590F1E7F}" type="pres">
      <dgm:prSet presAssocID="{7F2DC887-9FC5-4777-9246-EDDE7FF9EA85}" presName="childNode" presStyleLbl="node1" presStyleIdx="2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1EB35-6BCB-43AA-B7E2-25531050C9AF}" type="pres">
      <dgm:prSet presAssocID="{7F2DC887-9FC5-4777-9246-EDDE7FF9EA85}" presName="aSpace2" presStyleCnt="0"/>
      <dgm:spPr/>
    </dgm:pt>
    <dgm:pt modelId="{5348FC0B-0B74-4E4A-8AF6-AE1D5391294C}" type="pres">
      <dgm:prSet presAssocID="{E076B2DC-D396-482F-92BA-665A32E3FBBC}" presName="childNode" presStyleLbl="node1" presStyleIdx="3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FAF673-AF3C-4561-A7E7-F84A2A2A542E}" type="pres">
      <dgm:prSet presAssocID="{E076B2DC-D396-482F-92BA-665A32E3FBBC}" presName="aSpace2" presStyleCnt="0"/>
      <dgm:spPr/>
    </dgm:pt>
    <dgm:pt modelId="{910C13E0-F159-49E6-A546-CD3FDB38E0A7}" type="pres">
      <dgm:prSet presAssocID="{68C0D826-D634-42A5-8CFF-207D6F2F4726}" presName="childNode" presStyleLbl="node1" presStyleIdx="4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EB7CC-168D-417A-9B89-A5FCD0535C7B}" type="pres">
      <dgm:prSet presAssocID="{68C0D826-D634-42A5-8CFF-207D6F2F4726}" presName="aSpace2" presStyleCnt="0"/>
      <dgm:spPr/>
    </dgm:pt>
    <dgm:pt modelId="{54C1EBF8-9BB2-461A-856C-595B91B7A4E4}" type="pres">
      <dgm:prSet presAssocID="{CD39C905-76F5-46A1-9BD1-D47A629D4FBC}" presName="childNode" presStyleLbl="node1" presStyleIdx="5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D049B7-91F7-4B1A-B093-531B7371A4BF}" type="pres">
      <dgm:prSet presAssocID="{F19091BD-DEEA-4909-BF18-159B5F01942D}" presName="aSpace" presStyleCnt="0"/>
      <dgm:spPr/>
    </dgm:pt>
    <dgm:pt modelId="{946D0A39-C8C4-4993-9567-563A7E2C2070}" type="pres">
      <dgm:prSet presAssocID="{8F36E878-95D8-42E2-9CC5-84B9947680FA}" presName="compNode" presStyleCnt="0"/>
      <dgm:spPr/>
    </dgm:pt>
    <dgm:pt modelId="{1DD4424A-7A9B-4D0A-9318-7570B8B98A14}" type="pres">
      <dgm:prSet presAssocID="{8F36E878-95D8-42E2-9CC5-84B9947680FA}" presName="aNode" presStyleLbl="bgShp" presStyleIdx="1" presStyleCnt="3"/>
      <dgm:spPr/>
      <dgm:t>
        <a:bodyPr/>
        <a:lstStyle/>
        <a:p>
          <a:endParaRPr lang="en-US"/>
        </a:p>
      </dgm:t>
    </dgm:pt>
    <dgm:pt modelId="{985AD612-DBCB-4535-AEB3-660B484C05CA}" type="pres">
      <dgm:prSet presAssocID="{8F36E878-95D8-42E2-9CC5-84B9947680FA}" presName="textNode" presStyleLbl="bgShp" presStyleIdx="1" presStyleCnt="3"/>
      <dgm:spPr/>
      <dgm:t>
        <a:bodyPr/>
        <a:lstStyle/>
        <a:p>
          <a:endParaRPr lang="en-US"/>
        </a:p>
      </dgm:t>
    </dgm:pt>
    <dgm:pt modelId="{7015C7F9-F06D-42A7-828D-FB9363C413A0}" type="pres">
      <dgm:prSet presAssocID="{8F36E878-95D8-42E2-9CC5-84B9947680FA}" presName="compChildNode" presStyleCnt="0"/>
      <dgm:spPr/>
    </dgm:pt>
    <dgm:pt modelId="{316A6008-56B8-45D5-88C1-4996F3B0016C}" type="pres">
      <dgm:prSet presAssocID="{8F36E878-95D8-42E2-9CC5-84B9947680FA}" presName="theInnerList" presStyleCnt="0"/>
      <dgm:spPr/>
    </dgm:pt>
    <dgm:pt modelId="{58284389-F664-4B5A-821B-00734B9DEF34}" type="pres">
      <dgm:prSet presAssocID="{628A170E-CB97-4460-A9E6-7D24ABD73406}" presName="childNode" presStyleLbl="node1" presStyleIdx="6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E304F-B3BF-4509-9448-286DCE2C4F59}" type="pres">
      <dgm:prSet presAssocID="{628A170E-CB97-4460-A9E6-7D24ABD73406}" presName="aSpace2" presStyleCnt="0"/>
      <dgm:spPr/>
    </dgm:pt>
    <dgm:pt modelId="{57F466EB-2682-4DC2-A57D-8BB568A366F5}" type="pres">
      <dgm:prSet presAssocID="{AAD20F21-E71C-494F-A1BB-83CD84F87B1A}" presName="childNode" presStyleLbl="node1" presStyleIdx="7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862AB9-3497-4157-9319-F31C9AFF1CB7}" type="pres">
      <dgm:prSet presAssocID="{AAD20F21-E71C-494F-A1BB-83CD84F87B1A}" presName="aSpace2" presStyleCnt="0"/>
      <dgm:spPr/>
    </dgm:pt>
    <dgm:pt modelId="{2EAA7E50-C5BE-4576-A744-4986EEA538B4}" type="pres">
      <dgm:prSet presAssocID="{12D77E57-1D9F-4EFE-B513-07796B805EB9}" presName="childNode" presStyleLbl="node1" presStyleIdx="8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21967D-905C-478F-8554-0A45541F6AAF}" type="pres">
      <dgm:prSet presAssocID="{12D77E57-1D9F-4EFE-B513-07796B805EB9}" presName="aSpace2" presStyleCnt="0"/>
      <dgm:spPr/>
    </dgm:pt>
    <dgm:pt modelId="{7CC83D30-C68F-4EFA-86CC-25EE6D78DB95}" type="pres">
      <dgm:prSet presAssocID="{D724D986-9D85-4C26-87D0-5ACC58F11BAE}" presName="childNode" presStyleLbl="node1" presStyleIdx="9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B74E74-2813-4961-AB21-192C12ABCC43}" type="pres">
      <dgm:prSet presAssocID="{D724D986-9D85-4C26-87D0-5ACC58F11BAE}" presName="aSpace2" presStyleCnt="0"/>
      <dgm:spPr/>
    </dgm:pt>
    <dgm:pt modelId="{0C7B85C0-BF95-4620-AC63-A36DA736A7A7}" type="pres">
      <dgm:prSet presAssocID="{F25170A1-AC39-4F82-9606-0AA52600660E}" presName="childNode" presStyleLbl="node1" presStyleIdx="10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30B46-7D99-47DD-9328-F500F657129D}" type="pres">
      <dgm:prSet presAssocID="{F25170A1-AC39-4F82-9606-0AA52600660E}" presName="aSpace2" presStyleCnt="0"/>
      <dgm:spPr/>
    </dgm:pt>
    <dgm:pt modelId="{DD843DAA-986A-489A-8B0F-C1207F456E59}" type="pres">
      <dgm:prSet presAssocID="{ADE2D4F2-4F1D-45D8-8E23-5A8C27655F1F}" presName="childNode" presStyleLbl="node1" presStyleIdx="11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7525C6-0F6B-4496-93EC-E113945C6D4F}" type="pres">
      <dgm:prSet presAssocID="{8F36E878-95D8-42E2-9CC5-84B9947680FA}" presName="aSpace" presStyleCnt="0"/>
      <dgm:spPr/>
    </dgm:pt>
    <dgm:pt modelId="{D7AB7AA2-82F4-4E9F-8D7E-4D9E42CEA434}" type="pres">
      <dgm:prSet presAssocID="{B6599A6C-CFEE-422B-B4F8-C541A007FD79}" presName="compNode" presStyleCnt="0"/>
      <dgm:spPr/>
    </dgm:pt>
    <dgm:pt modelId="{607E0D1B-32B9-4DAF-A5C5-E0C8CD0C9009}" type="pres">
      <dgm:prSet presAssocID="{B6599A6C-CFEE-422B-B4F8-C541A007FD79}" presName="aNode" presStyleLbl="bgShp" presStyleIdx="2" presStyleCnt="3"/>
      <dgm:spPr/>
      <dgm:t>
        <a:bodyPr/>
        <a:lstStyle/>
        <a:p>
          <a:endParaRPr lang="en-US"/>
        </a:p>
      </dgm:t>
    </dgm:pt>
    <dgm:pt modelId="{DE4AE410-B9A8-4D41-9054-4FA7FDE43911}" type="pres">
      <dgm:prSet presAssocID="{B6599A6C-CFEE-422B-B4F8-C541A007FD79}" presName="textNode" presStyleLbl="bgShp" presStyleIdx="2" presStyleCnt="3"/>
      <dgm:spPr/>
      <dgm:t>
        <a:bodyPr/>
        <a:lstStyle/>
        <a:p>
          <a:endParaRPr lang="en-US"/>
        </a:p>
      </dgm:t>
    </dgm:pt>
    <dgm:pt modelId="{1ED5D450-8FC0-4F49-880E-25B842403E1C}" type="pres">
      <dgm:prSet presAssocID="{B6599A6C-CFEE-422B-B4F8-C541A007FD79}" presName="compChildNode" presStyleCnt="0"/>
      <dgm:spPr/>
    </dgm:pt>
    <dgm:pt modelId="{3DD1DB6E-B825-479D-8BAD-85993F62C2B2}" type="pres">
      <dgm:prSet presAssocID="{B6599A6C-CFEE-422B-B4F8-C541A007FD79}" presName="theInnerList" presStyleCnt="0"/>
      <dgm:spPr/>
    </dgm:pt>
    <dgm:pt modelId="{0DD54CB7-4D4A-469C-808D-43CB2AF56D76}" type="pres">
      <dgm:prSet presAssocID="{C23D5EF6-DF82-4ED5-8F95-6527A44601E6}" presName="childNode" presStyleLbl="node1" presStyleIdx="12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557F31-8274-4C91-BA97-C4DF09FFAD49}" type="pres">
      <dgm:prSet presAssocID="{C23D5EF6-DF82-4ED5-8F95-6527A44601E6}" presName="aSpace2" presStyleCnt="0"/>
      <dgm:spPr/>
    </dgm:pt>
    <dgm:pt modelId="{02F828FA-6E44-4CA6-9E78-C9FEA86FBB9D}" type="pres">
      <dgm:prSet presAssocID="{365E348A-D08B-48F1-B788-C6EF49BB4880}" presName="childNode" presStyleLbl="node1" presStyleIdx="13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391D11-CBDC-485F-9C7C-D829053AED1F}" type="pres">
      <dgm:prSet presAssocID="{365E348A-D08B-48F1-B788-C6EF49BB4880}" presName="aSpace2" presStyleCnt="0"/>
      <dgm:spPr/>
    </dgm:pt>
    <dgm:pt modelId="{CA873D2F-32B4-4803-8EA0-321F145A26FC}" type="pres">
      <dgm:prSet presAssocID="{B4A032F9-2007-4A66-A02B-AADE8CFB48DE}" presName="childNode" presStyleLbl="node1" presStyleIdx="14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BF3913-3C7F-46CA-9675-D79428A7AA41}" type="pres">
      <dgm:prSet presAssocID="{B4A032F9-2007-4A66-A02B-AADE8CFB48DE}" presName="aSpace2" presStyleCnt="0"/>
      <dgm:spPr/>
    </dgm:pt>
    <dgm:pt modelId="{905E11AB-69B9-4E70-98A4-439F82F13808}" type="pres">
      <dgm:prSet presAssocID="{1DD8036D-8D76-4DE4-9555-6077D86072CE}" presName="childNode" presStyleLbl="node1" presStyleIdx="15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916EC9-E558-4EEF-A2A7-816A5750D0B0}" type="pres">
      <dgm:prSet presAssocID="{1DD8036D-8D76-4DE4-9555-6077D86072CE}" presName="aSpace2" presStyleCnt="0"/>
      <dgm:spPr/>
    </dgm:pt>
    <dgm:pt modelId="{5F4267A5-2865-4ED1-BB5E-62F117F4077B}" type="pres">
      <dgm:prSet presAssocID="{4C485080-C028-4CA7-B67C-2BCA786ED8DB}" presName="childNode" presStyleLbl="node1" presStyleIdx="16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40EE3F-E9E5-4358-948B-C74A68C53E99}" srcId="{6CD6C09E-E173-4E0F-97B2-4D6ED471FA3F}" destId="{8F36E878-95D8-42E2-9CC5-84B9947680FA}" srcOrd="1" destOrd="0" parTransId="{02D5F644-F356-4F5C-99CD-449FC195AF80}" sibTransId="{766292A9-6E2A-4827-8537-9FEA7FE7C18B}"/>
    <dgm:cxn modelId="{AAA41A63-7C53-4E8A-A6E4-ED0060619964}" srcId="{B6599A6C-CFEE-422B-B4F8-C541A007FD79}" destId="{C23D5EF6-DF82-4ED5-8F95-6527A44601E6}" srcOrd="0" destOrd="0" parTransId="{5913B4A6-136F-44CA-962C-91338E5042EF}" sibTransId="{B4DB5A30-5D63-4992-A6FF-0F0FFB156DED}"/>
    <dgm:cxn modelId="{1348D307-BE02-4CA3-AD37-DCB82FDCA6D1}" srcId="{B6599A6C-CFEE-422B-B4F8-C541A007FD79}" destId="{B4A032F9-2007-4A66-A02B-AADE8CFB48DE}" srcOrd="2" destOrd="0" parTransId="{92FF0D72-36F6-4521-99D5-D1D7279073AF}" sibTransId="{51682799-90BA-48CF-91B0-A36312770621}"/>
    <dgm:cxn modelId="{FBBC2A34-08C7-4FE4-8F71-04BB4A9314D3}" srcId="{F19091BD-DEEA-4909-BF18-159B5F01942D}" destId="{E076B2DC-D396-482F-92BA-665A32E3FBBC}" srcOrd="3" destOrd="0" parTransId="{4DF6A738-3AD3-4EB4-8CCA-CB6B132391CD}" sibTransId="{B73AEC32-5326-45D3-A1DD-7D043B69B3D3}"/>
    <dgm:cxn modelId="{C3A2D810-02BE-4330-8224-D4DB29D32AFB}" type="presOf" srcId="{7F2DC887-9FC5-4777-9246-EDDE7FF9EA85}" destId="{B3723712-0B4D-4233-93AC-BE0F590F1E7F}" srcOrd="0" destOrd="0" presId="urn:microsoft.com/office/officeart/2005/8/layout/lProcess2"/>
    <dgm:cxn modelId="{48EF760C-5E81-4C81-89DC-54A4D78C495C}" srcId="{6CD6C09E-E173-4E0F-97B2-4D6ED471FA3F}" destId="{B6599A6C-CFEE-422B-B4F8-C541A007FD79}" srcOrd="2" destOrd="0" parTransId="{8D9CB9A0-4847-442A-8C00-138C5E99F551}" sibTransId="{21F5E69D-C0F0-4B58-914F-A1A978E2D63E}"/>
    <dgm:cxn modelId="{50B1BF38-95B5-4038-B5F1-9869F08849C0}" type="presOf" srcId="{F19091BD-DEEA-4909-BF18-159B5F01942D}" destId="{C08F5CF8-ECC4-4EBB-A74D-C6FF67502942}" srcOrd="1" destOrd="0" presId="urn:microsoft.com/office/officeart/2005/8/layout/lProcess2"/>
    <dgm:cxn modelId="{C7409850-2FDC-491F-BCA2-ACA0058BDA29}" srcId="{8F36E878-95D8-42E2-9CC5-84B9947680FA}" destId="{628A170E-CB97-4460-A9E6-7D24ABD73406}" srcOrd="0" destOrd="0" parTransId="{CD79D42A-3D9C-45BD-A28E-4222A63BF692}" sibTransId="{76067A25-8E9E-4026-8383-902BF403B033}"/>
    <dgm:cxn modelId="{39AA48B6-3028-4B0B-BF03-5A48FC40199A}" type="presOf" srcId="{AAD20F21-E71C-494F-A1BB-83CD84F87B1A}" destId="{57F466EB-2682-4DC2-A57D-8BB568A366F5}" srcOrd="0" destOrd="0" presId="urn:microsoft.com/office/officeart/2005/8/layout/lProcess2"/>
    <dgm:cxn modelId="{57D83B9A-3F77-4AD3-B986-F0EB0DF6ADFD}" srcId="{8F36E878-95D8-42E2-9CC5-84B9947680FA}" destId="{ADE2D4F2-4F1D-45D8-8E23-5A8C27655F1F}" srcOrd="5" destOrd="0" parTransId="{A9B758F8-E346-4BA8-A228-425C92C5CB07}" sibTransId="{BC5FFE95-B4F4-4B09-BB89-C39172C941B7}"/>
    <dgm:cxn modelId="{F681B49C-88EB-46E3-89E4-6DE9FC43CD54}" type="presOf" srcId="{C23D5EF6-DF82-4ED5-8F95-6527A44601E6}" destId="{0DD54CB7-4D4A-469C-808D-43CB2AF56D76}" srcOrd="0" destOrd="0" presId="urn:microsoft.com/office/officeart/2005/8/layout/lProcess2"/>
    <dgm:cxn modelId="{D410C52C-43C1-4CD8-B5C2-D8A98C311204}" srcId="{F19091BD-DEEA-4909-BF18-159B5F01942D}" destId="{7F2DC887-9FC5-4777-9246-EDDE7FF9EA85}" srcOrd="2" destOrd="0" parTransId="{EDB9D0AA-5EAF-4934-BAD6-1713D10710B7}" sibTransId="{A88F7421-C3AB-4EAF-B546-EE8DBBB8251D}"/>
    <dgm:cxn modelId="{8C51CBC3-8139-49BD-AE27-07560A6DB638}" srcId="{6CD6C09E-E173-4E0F-97B2-4D6ED471FA3F}" destId="{F19091BD-DEEA-4909-BF18-159B5F01942D}" srcOrd="0" destOrd="0" parTransId="{7441FB7E-4AAF-4FF7-8AF0-1A87585650EC}" sibTransId="{4DB832DD-94F3-485A-ACA4-E7D55CD909B3}"/>
    <dgm:cxn modelId="{B18B0DE6-1672-4A54-BDBC-1AFCC6E68F24}" srcId="{B6599A6C-CFEE-422B-B4F8-C541A007FD79}" destId="{1DD8036D-8D76-4DE4-9555-6077D86072CE}" srcOrd="3" destOrd="0" parTransId="{B258AAFE-0143-4277-A856-7161AF2C876D}" sibTransId="{B1927657-1B1C-4EE2-B352-85E9DF20DFC9}"/>
    <dgm:cxn modelId="{35FDC064-BF75-4F8D-9DFF-3AF2880DF872}" type="presOf" srcId="{B6599A6C-CFEE-422B-B4F8-C541A007FD79}" destId="{DE4AE410-B9A8-4D41-9054-4FA7FDE43911}" srcOrd="1" destOrd="0" presId="urn:microsoft.com/office/officeart/2005/8/layout/lProcess2"/>
    <dgm:cxn modelId="{46A8F792-8776-41D0-820A-5FEFE3575309}" type="presOf" srcId="{68C0D826-D634-42A5-8CFF-207D6F2F4726}" destId="{910C13E0-F159-49E6-A546-CD3FDB38E0A7}" srcOrd="0" destOrd="0" presId="urn:microsoft.com/office/officeart/2005/8/layout/lProcess2"/>
    <dgm:cxn modelId="{2BC215E7-C69A-416A-8334-607E8AFCFD5D}" srcId="{8F36E878-95D8-42E2-9CC5-84B9947680FA}" destId="{12D77E57-1D9F-4EFE-B513-07796B805EB9}" srcOrd="2" destOrd="0" parTransId="{D5854567-DB23-4ACB-924B-40947DD3F41B}" sibTransId="{D511C4A1-6CBD-4DF9-A075-4D4CAA0BEFDE}"/>
    <dgm:cxn modelId="{AC860E5A-59A3-46BA-9F84-51403949822A}" type="presOf" srcId="{B4A032F9-2007-4A66-A02B-AADE8CFB48DE}" destId="{CA873D2F-32B4-4803-8EA0-321F145A26FC}" srcOrd="0" destOrd="0" presId="urn:microsoft.com/office/officeart/2005/8/layout/lProcess2"/>
    <dgm:cxn modelId="{9F1B2A12-7BE2-476F-94D6-47464B822385}" srcId="{F19091BD-DEEA-4909-BF18-159B5F01942D}" destId="{CD39C905-76F5-46A1-9BD1-D47A629D4FBC}" srcOrd="5" destOrd="0" parTransId="{73CAD93F-18D2-4A73-A0EB-DDF635D4C84A}" sibTransId="{F9878C03-1E27-42E0-BD8E-687A2A988527}"/>
    <dgm:cxn modelId="{EBF31D2F-0824-4B5F-A89A-4783771FE880}" srcId="{B6599A6C-CFEE-422B-B4F8-C541A007FD79}" destId="{4C485080-C028-4CA7-B67C-2BCA786ED8DB}" srcOrd="4" destOrd="0" parTransId="{ACB49A52-D4FC-4227-82B5-37CA1E98E741}" sibTransId="{232DA111-5108-49C9-B349-E5E9272FDB38}"/>
    <dgm:cxn modelId="{5158EF71-C1BA-49A8-AC77-2BD2C04F8D4C}" type="presOf" srcId="{F25170A1-AC39-4F82-9606-0AA52600660E}" destId="{0C7B85C0-BF95-4620-AC63-A36DA736A7A7}" srcOrd="0" destOrd="0" presId="urn:microsoft.com/office/officeart/2005/8/layout/lProcess2"/>
    <dgm:cxn modelId="{37E1784F-975E-43B3-A608-9F544B55D99B}" type="presOf" srcId="{D724D986-9D85-4C26-87D0-5ACC58F11BAE}" destId="{7CC83D30-C68F-4EFA-86CC-25EE6D78DB95}" srcOrd="0" destOrd="0" presId="urn:microsoft.com/office/officeart/2005/8/layout/lProcess2"/>
    <dgm:cxn modelId="{664CBDBC-7126-477B-B887-7703E054C196}" srcId="{8F36E878-95D8-42E2-9CC5-84B9947680FA}" destId="{AAD20F21-E71C-494F-A1BB-83CD84F87B1A}" srcOrd="1" destOrd="0" parTransId="{B7344703-482B-4E66-865D-031EDA1A555D}" sibTransId="{53DE1C72-8D36-478F-8267-0E01F438E94E}"/>
    <dgm:cxn modelId="{72550E1A-93B9-4AE6-8459-63902172B6D1}" type="presOf" srcId="{4C485080-C028-4CA7-B67C-2BCA786ED8DB}" destId="{5F4267A5-2865-4ED1-BB5E-62F117F4077B}" srcOrd="0" destOrd="0" presId="urn:microsoft.com/office/officeart/2005/8/layout/lProcess2"/>
    <dgm:cxn modelId="{942D97DC-D96A-482E-B25D-6AB340C4C2E6}" type="presOf" srcId="{E076B2DC-D396-482F-92BA-665A32E3FBBC}" destId="{5348FC0B-0B74-4E4A-8AF6-AE1D5391294C}" srcOrd="0" destOrd="0" presId="urn:microsoft.com/office/officeart/2005/8/layout/lProcess2"/>
    <dgm:cxn modelId="{1B5E14BC-FEAD-4D64-BDFA-97A0ED0346DB}" type="presOf" srcId="{12D77E57-1D9F-4EFE-B513-07796B805EB9}" destId="{2EAA7E50-C5BE-4576-A744-4986EEA538B4}" srcOrd="0" destOrd="0" presId="urn:microsoft.com/office/officeart/2005/8/layout/lProcess2"/>
    <dgm:cxn modelId="{C38AE15F-82EF-4402-BAD2-5AFBEAFDEA84}" type="presOf" srcId="{628A170E-CB97-4460-A9E6-7D24ABD73406}" destId="{58284389-F664-4B5A-821B-00734B9DEF34}" srcOrd="0" destOrd="0" presId="urn:microsoft.com/office/officeart/2005/8/layout/lProcess2"/>
    <dgm:cxn modelId="{EF8740D8-E205-4169-81FF-9F72C453E0D1}" srcId="{8F36E878-95D8-42E2-9CC5-84B9947680FA}" destId="{F25170A1-AC39-4F82-9606-0AA52600660E}" srcOrd="4" destOrd="0" parTransId="{64C7D53B-935F-4ADF-90EB-6268E6606581}" sibTransId="{81B7914A-56C2-49F5-BE9C-2047890BDBC3}"/>
    <dgm:cxn modelId="{34DED158-9B7D-49DB-A084-D60B7C8E41FB}" type="presOf" srcId="{ADE2D4F2-4F1D-45D8-8E23-5A8C27655F1F}" destId="{DD843DAA-986A-489A-8B0F-C1207F456E59}" srcOrd="0" destOrd="0" presId="urn:microsoft.com/office/officeart/2005/8/layout/lProcess2"/>
    <dgm:cxn modelId="{EFFEC891-14FF-44D0-BB5D-B27DCD4DFA29}" srcId="{F19091BD-DEEA-4909-BF18-159B5F01942D}" destId="{AC3CD96D-9BB1-4A9B-AF81-9E9DA09F0A3A}" srcOrd="1" destOrd="0" parTransId="{355CC4F1-B49E-416C-B566-3D2C606B75F1}" sibTransId="{DE468D3C-3882-4870-88F6-222F2C5FDA05}"/>
    <dgm:cxn modelId="{EB1739D4-5102-444F-B828-1A1DA8E8CA0B}" type="presOf" srcId="{365E348A-D08B-48F1-B788-C6EF49BB4880}" destId="{02F828FA-6E44-4CA6-9E78-C9FEA86FBB9D}" srcOrd="0" destOrd="0" presId="urn:microsoft.com/office/officeart/2005/8/layout/lProcess2"/>
    <dgm:cxn modelId="{2C3640DB-346B-45CB-B22D-45FA695B7A0E}" type="presOf" srcId="{8F36E878-95D8-42E2-9CC5-84B9947680FA}" destId="{985AD612-DBCB-4535-AEB3-660B484C05CA}" srcOrd="1" destOrd="0" presId="urn:microsoft.com/office/officeart/2005/8/layout/lProcess2"/>
    <dgm:cxn modelId="{1D4214A3-726A-4470-AB1D-0491029CFA94}" type="presOf" srcId="{6CD6C09E-E173-4E0F-97B2-4D6ED471FA3F}" destId="{7F0091D5-FB9C-4CD5-BB80-BBACA80237F4}" srcOrd="0" destOrd="0" presId="urn:microsoft.com/office/officeart/2005/8/layout/lProcess2"/>
    <dgm:cxn modelId="{C6B21AD3-9724-44A8-890A-EB014CE4E54A}" srcId="{F19091BD-DEEA-4909-BF18-159B5F01942D}" destId="{68C0D826-D634-42A5-8CFF-207D6F2F4726}" srcOrd="4" destOrd="0" parTransId="{B6E71436-98D3-463D-BAE5-51249E69C3CD}" sibTransId="{EA4FDFEB-E32E-4C0D-9E14-E127598F7BA5}"/>
    <dgm:cxn modelId="{A10B36BE-A765-4341-90A6-6E136D14777C}" type="presOf" srcId="{F19091BD-DEEA-4909-BF18-159B5F01942D}" destId="{E5BCFE86-6E4D-4988-AF5A-A8987E654E2A}" srcOrd="0" destOrd="0" presId="urn:microsoft.com/office/officeart/2005/8/layout/lProcess2"/>
    <dgm:cxn modelId="{B7309210-4D5E-468A-AA77-8A713982A3D1}" type="presOf" srcId="{B6599A6C-CFEE-422B-B4F8-C541A007FD79}" destId="{607E0D1B-32B9-4DAF-A5C5-E0C8CD0C9009}" srcOrd="0" destOrd="0" presId="urn:microsoft.com/office/officeart/2005/8/layout/lProcess2"/>
    <dgm:cxn modelId="{504B26D1-B48F-439A-BC70-406AE4885EA6}" type="presOf" srcId="{8F36E878-95D8-42E2-9CC5-84B9947680FA}" destId="{1DD4424A-7A9B-4D0A-9318-7570B8B98A14}" srcOrd="0" destOrd="0" presId="urn:microsoft.com/office/officeart/2005/8/layout/lProcess2"/>
    <dgm:cxn modelId="{498C3EB7-4004-4BE0-8C10-2BE0BCF4D461}" type="presOf" srcId="{AC3CD96D-9BB1-4A9B-AF81-9E9DA09F0A3A}" destId="{54C668F8-9100-4041-AE6E-A9082FBB9C7A}" srcOrd="0" destOrd="0" presId="urn:microsoft.com/office/officeart/2005/8/layout/lProcess2"/>
    <dgm:cxn modelId="{AFCE19CB-6DC0-4F02-9FD0-79B2FCE0E0A9}" type="presOf" srcId="{CD39C905-76F5-46A1-9BD1-D47A629D4FBC}" destId="{54C1EBF8-9BB2-461A-856C-595B91B7A4E4}" srcOrd="0" destOrd="0" presId="urn:microsoft.com/office/officeart/2005/8/layout/lProcess2"/>
    <dgm:cxn modelId="{A0A1F90C-3B86-4408-83EF-F03160FB7CCB}" type="presOf" srcId="{1DD8036D-8D76-4DE4-9555-6077D86072CE}" destId="{905E11AB-69B9-4E70-98A4-439F82F13808}" srcOrd="0" destOrd="0" presId="urn:microsoft.com/office/officeart/2005/8/layout/lProcess2"/>
    <dgm:cxn modelId="{5420724D-82D8-42E8-ABB2-CA73F2A6C4D1}" srcId="{F19091BD-DEEA-4909-BF18-159B5F01942D}" destId="{B9D19E03-9AFE-47F4-9BA8-FB313ECBCDDA}" srcOrd="0" destOrd="0" parTransId="{E9914D76-49EE-434A-9E51-88E83B5EC4FF}" sibTransId="{41E528AD-2EBC-4177-A903-AD429A5D1975}"/>
    <dgm:cxn modelId="{D1FB3A72-B132-443F-98C0-7C3BED15E744}" srcId="{8F36E878-95D8-42E2-9CC5-84B9947680FA}" destId="{D724D986-9D85-4C26-87D0-5ACC58F11BAE}" srcOrd="3" destOrd="0" parTransId="{EAB2871C-BD32-420D-9B3E-4ABBD52737DF}" sibTransId="{07FCC289-3DE4-49FA-9AF9-6A69DC2EC819}"/>
    <dgm:cxn modelId="{B7E84D46-01B4-4AAA-837E-12C910AECBD5}" type="presOf" srcId="{B9D19E03-9AFE-47F4-9BA8-FB313ECBCDDA}" destId="{03FDD576-B742-45B3-810C-2D3DD3D42B6D}" srcOrd="0" destOrd="0" presId="urn:microsoft.com/office/officeart/2005/8/layout/lProcess2"/>
    <dgm:cxn modelId="{2CA23F1B-13F4-4B5B-A22B-51526371EB7B}" srcId="{B6599A6C-CFEE-422B-B4F8-C541A007FD79}" destId="{365E348A-D08B-48F1-B788-C6EF49BB4880}" srcOrd="1" destOrd="0" parTransId="{C6287B31-088A-4589-85E8-CA5FE060006F}" sibTransId="{9B4D0D98-DE6C-4B2C-80E7-F96B9C68B176}"/>
    <dgm:cxn modelId="{345FAD9E-C0FF-44B9-BACF-68FD1F403626}" type="presParOf" srcId="{7F0091D5-FB9C-4CD5-BB80-BBACA80237F4}" destId="{ED5C1308-646B-4107-8AE7-C712C7E8DDBF}" srcOrd="0" destOrd="0" presId="urn:microsoft.com/office/officeart/2005/8/layout/lProcess2"/>
    <dgm:cxn modelId="{E78ABFE4-50B2-4B07-B2AF-3241ECCF71C8}" type="presParOf" srcId="{ED5C1308-646B-4107-8AE7-C712C7E8DDBF}" destId="{E5BCFE86-6E4D-4988-AF5A-A8987E654E2A}" srcOrd="0" destOrd="0" presId="urn:microsoft.com/office/officeart/2005/8/layout/lProcess2"/>
    <dgm:cxn modelId="{4F209832-91AD-47DB-8F14-F3723AC2B5A7}" type="presParOf" srcId="{ED5C1308-646B-4107-8AE7-C712C7E8DDBF}" destId="{C08F5CF8-ECC4-4EBB-A74D-C6FF67502942}" srcOrd="1" destOrd="0" presId="urn:microsoft.com/office/officeart/2005/8/layout/lProcess2"/>
    <dgm:cxn modelId="{0B973CB4-5FFC-4D4F-AF64-54399050BAF7}" type="presParOf" srcId="{ED5C1308-646B-4107-8AE7-C712C7E8DDBF}" destId="{1120921A-66E9-4186-BF36-1E1197D34FAC}" srcOrd="2" destOrd="0" presId="urn:microsoft.com/office/officeart/2005/8/layout/lProcess2"/>
    <dgm:cxn modelId="{F0DA99FB-0A3A-48A4-821E-9C606F1E27DF}" type="presParOf" srcId="{1120921A-66E9-4186-BF36-1E1197D34FAC}" destId="{C167F364-A65D-44E8-973A-E0A4EDB16D0D}" srcOrd="0" destOrd="0" presId="urn:microsoft.com/office/officeart/2005/8/layout/lProcess2"/>
    <dgm:cxn modelId="{87E10878-1388-49D7-A7BD-63C401593501}" type="presParOf" srcId="{C167F364-A65D-44E8-973A-E0A4EDB16D0D}" destId="{03FDD576-B742-45B3-810C-2D3DD3D42B6D}" srcOrd="0" destOrd="0" presId="urn:microsoft.com/office/officeart/2005/8/layout/lProcess2"/>
    <dgm:cxn modelId="{C9DD625A-8E75-4548-B2CF-4BD2784B47FF}" type="presParOf" srcId="{C167F364-A65D-44E8-973A-E0A4EDB16D0D}" destId="{8FFDEA64-82B0-4D22-AAC1-517E3918D2CA}" srcOrd="1" destOrd="0" presId="urn:microsoft.com/office/officeart/2005/8/layout/lProcess2"/>
    <dgm:cxn modelId="{BFC9C933-F6F3-470E-BF7A-337E74DCC2DA}" type="presParOf" srcId="{C167F364-A65D-44E8-973A-E0A4EDB16D0D}" destId="{54C668F8-9100-4041-AE6E-A9082FBB9C7A}" srcOrd="2" destOrd="0" presId="urn:microsoft.com/office/officeart/2005/8/layout/lProcess2"/>
    <dgm:cxn modelId="{CC34F37F-76D2-475C-8A6C-64BFF0CABFDD}" type="presParOf" srcId="{C167F364-A65D-44E8-973A-E0A4EDB16D0D}" destId="{5405733D-BE2E-4090-8277-0072560BAC24}" srcOrd="3" destOrd="0" presId="urn:microsoft.com/office/officeart/2005/8/layout/lProcess2"/>
    <dgm:cxn modelId="{4A54FC8E-7BF9-4D4E-BFEE-5D6E2B016C0D}" type="presParOf" srcId="{C167F364-A65D-44E8-973A-E0A4EDB16D0D}" destId="{B3723712-0B4D-4233-93AC-BE0F590F1E7F}" srcOrd="4" destOrd="0" presId="urn:microsoft.com/office/officeart/2005/8/layout/lProcess2"/>
    <dgm:cxn modelId="{26B07FFE-FC32-4B42-A703-BD933CB88371}" type="presParOf" srcId="{C167F364-A65D-44E8-973A-E0A4EDB16D0D}" destId="{1F81EB35-6BCB-43AA-B7E2-25531050C9AF}" srcOrd="5" destOrd="0" presId="urn:microsoft.com/office/officeart/2005/8/layout/lProcess2"/>
    <dgm:cxn modelId="{CFF44650-EDF2-4836-B625-D0B7A4ACEA1D}" type="presParOf" srcId="{C167F364-A65D-44E8-973A-E0A4EDB16D0D}" destId="{5348FC0B-0B74-4E4A-8AF6-AE1D5391294C}" srcOrd="6" destOrd="0" presId="urn:microsoft.com/office/officeart/2005/8/layout/lProcess2"/>
    <dgm:cxn modelId="{8A4D6905-4B9B-4909-98F9-D50F511E42B6}" type="presParOf" srcId="{C167F364-A65D-44E8-973A-E0A4EDB16D0D}" destId="{86FAF673-AF3C-4561-A7E7-F84A2A2A542E}" srcOrd="7" destOrd="0" presId="urn:microsoft.com/office/officeart/2005/8/layout/lProcess2"/>
    <dgm:cxn modelId="{19876F26-B893-43B0-A3CC-D0806443978F}" type="presParOf" srcId="{C167F364-A65D-44E8-973A-E0A4EDB16D0D}" destId="{910C13E0-F159-49E6-A546-CD3FDB38E0A7}" srcOrd="8" destOrd="0" presId="urn:microsoft.com/office/officeart/2005/8/layout/lProcess2"/>
    <dgm:cxn modelId="{57643B07-05EB-4749-AE6D-DC42EFD4A727}" type="presParOf" srcId="{C167F364-A65D-44E8-973A-E0A4EDB16D0D}" destId="{59DEB7CC-168D-417A-9B89-A5FCD0535C7B}" srcOrd="9" destOrd="0" presId="urn:microsoft.com/office/officeart/2005/8/layout/lProcess2"/>
    <dgm:cxn modelId="{EE39B9E9-9EC4-4748-8B0F-FDE335C6B36D}" type="presParOf" srcId="{C167F364-A65D-44E8-973A-E0A4EDB16D0D}" destId="{54C1EBF8-9BB2-461A-856C-595B91B7A4E4}" srcOrd="10" destOrd="0" presId="urn:microsoft.com/office/officeart/2005/8/layout/lProcess2"/>
    <dgm:cxn modelId="{DF68F4C6-6FF2-4FC6-A1DB-2719B5504023}" type="presParOf" srcId="{7F0091D5-FB9C-4CD5-BB80-BBACA80237F4}" destId="{DBD049B7-91F7-4B1A-B093-531B7371A4BF}" srcOrd="1" destOrd="0" presId="urn:microsoft.com/office/officeart/2005/8/layout/lProcess2"/>
    <dgm:cxn modelId="{AFA50387-313C-43F1-B1B5-4A068318AB04}" type="presParOf" srcId="{7F0091D5-FB9C-4CD5-BB80-BBACA80237F4}" destId="{946D0A39-C8C4-4993-9567-563A7E2C2070}" srcOrd="2" destOrd="0" presId="urn:microsoft.com/office/officeart/2005/8/layout/lProcess2"/>
    <dgm:cxn modelId="{D3B4F1F5-8849-4556-AB97-D19B317368D4}" type="presParOf" srcId="{946D0A39-C8C4-4993-9567-563A7E2C2070}" destId="{1DD4424A-7A9B-4D0A-9318-7570B8B98A14}" srcOrd="0" destOrd="0" presId="urn:microsoft.com/office/officeart/2005/8/layout/lProcess2"/>
    <dgm:cxn modelId="{790B0A6F-5AB9-4BEA-B1F8-6B08B86BA361}" type="presParOf" srcId="{946D0A39-C8C4-4993-9567-563A7E2C2070}" destId="{985AD612-DBCB-4535-AEB3-660B484C05CA}" srcOrd="1" destOrd="0" presId="urn:microsoft.com/office/officeart/2005/8/layout/lProcess2"/>
    <dgm:cxn modelId="{6EFC67EE-D4F4-44BD-83E2-1AF52920E29A}" type="presParOf" srcId="{946D0A39-C8C4-4993-9567-563A7E2C2070}" destId="{7015C7F9-F06D-42A7-828D-FB9363C413A0}" srcOrd="2" destOrd="0" presId="urn:microsoft.com/office/officeart/2005/8/layout/lProcess2"/>
    <dgm:cxn modelId="{25B7D4E8-CCF2-483A-B1D1-52B3D5023FA6}" type="presParOf" srcId="{7015C7F9-F06D-42A7-828D-FB9363C413A0}" destId="{316A6008-56B8-45D5-88C1-4996F3B0016C}" srcOrd="0" destOrd="0" presId="urn:microsoft.com/office/officeart/2005/8/layout/lProcess2"/>
    <dgm:cxn modelId="{77B3E9A7-75B4-4929-A04F-E66DC950001A}" type="presParOf" srcId="{316A6008-56B8-45D5-88C1-4996F3B0016C}" destId="{58284389-F664-4B5A-821B-00734B9DEF34}" srcOrd="0" destOrd="0" presId="urn:microsoft.com/office/officeart/2005/8/layout/lProcess2"/>
    <dgm:cxn modelId="{69A6EC57-292F-4DCE-81A7-2E3C6C0DD208}" type="presParOf" srcId="{316A6008-56B8-45D5-88C1-4996F3B0016C}" destId="{CE8E304F-B3BF-4509-9448-286DCE2C4F59}" srcOrd="1" destOrd="0" presId="urn:microsoft.com/office/officeart/2005/8/layout/lProcess2"/>
    <dgm:cxn modelId="{18A18922-8971-4831-98F1-0B2BD1147718}" type="presParOf" srcId="{316A6008-56B8-45D5-88C1-4996F3B0016C}" destId="{57F466EB-2682-4DC2-A57D-8BB568A366F5}" srcOrd="2" destOrd="0" presId="urn:microsoft.com/office/officeart/2005/8/layout/lProcess2"/>
    <dgm:cxn modelId="{90FC9A0A-E94A-4719-A490-12EAD75C2EDE}" type="presParOf" srcId="{316A6008-56B8-45D5-88C1-4996F3B0016C}" destId="{6E862AB9-3497-4157-9319-F31C9AFF1CB7}" srcOrd="3" destOrd="0" presId="urn:microsoft.com/office/officeart/2005/8/layout/lProcess2"/>
    <dgm:cxn modelId="{40C44F81-CD96-4A4C-A749-11FE749F5166}" type="presParOf" srcId="{316A6008-56B8-45D5-88C1-4996F3B0016C}" destId="{2EAA7E50-C5BE-4576-A744-4986EEA538B4}" srcOrd="4" destOrd="0" presId="urn:microsoft.com/office/officeart/2005/8/layout/lProcess2"/>
    <dgm:cxn modelId="{6A414E6F-39B6-4474-835D-49DC777846B0}" type="presParOf" srcId="{316A6008-56B8-45D5-88C1-4996F3B0016C}" destId="{7C21967D-905C-478F-8554-0A45541F6AAF}" srcOrd="5" destOrd="0" presId="urn:microsoft.com/office/officeart/2005/8/layout/lProcess2"/>
    <dgm:cxn modelId="{BF8B9ED0-EA40-42D4-88B6-A3206207F99D}" type="presParOf" srcId="{316A6008-56B8-45D5-88C1-4996F3B0016C}" destId="{7CC83D30-C68F-4EFA-86CC-25EE6D78DB95}" srcOrd="6" destOrd="0" presId="urn:microsoft.com/office/officeart/2005/8/layout/lProcess2"/>
    <dgm:cxn modelId="{81496F87-05A1-4776-8AFF-E5FA897E7FCB}" type="presParOf" srcId="{316A6008-56B8-45D5-88C1-4996F3B0016C}" destId="{7CB74E74-2813-4961-AB21-192C12ABCC43}" srcOrd="7" destOrd="0" presId="urn:microsoft.com/office/officeart/2005/8/layout/lProcess2"/>
    <dgm:cxn modelId="{A135547E-EDBD-4F61-8956-6C8F02749BA1}" type="presParOf" srcId="{316A6008-56B8-45D5-88C1-4996F3B0016C}" destId="{0C7B85C0-BF95-4620-AC63-A36DA736A7A7}" srcOrd="8" destOrd="0" presId="urn:microsoft.com/office/officeart/2005/8/layout/lProcess2"/>
    <dgm:cxn modelId="{B1C1F3C4-A000-4729-85AD-620AB72870D5}" type="presParOf" srcId="{316A6008-56B8-45D5-88C1-4996F3B0016C}" destId="{85930B46-7D99-47DD-9328-F500F657129D}" srcOrd="9" destOrd="0" presId="urn:microsoft.com/office/officeart/2005/8/layout/lProcess2"/>
    <dgm:cxn modelId="{EF03BD10-5222-4B33-AFF5-7719C720A1CA}" type="presParOf" srcId="{316A6008-56B8-45D5-88C1-4996F3B0016C}" destId="{DD843DAA-986A-489A-8B0F-C1207F456E59}" srcOrd="10" destOrd="0" presId="urn:microsoft.com/office/officeart/2005/8/layout/lProcess2"/>
    <dgm:cxn modelId="{A2917F98-4291-4CE7-A76F-4CB36A7158B7}" type="presParOf" srcId="{7F0091D5-FB9C-4CD5-BB80-BBACA80237F4}" destId="{097525C6-0F6B-4496-93EC-E113945C6D4F}" srcOrd="3" destOrd="0" presId="urn:microsoft.com/office/officeart/2005/8/layout/lProcess2"/>
    <dgm:cxn modelId="{D297E7E0-5060-483B-84DE-38977491F5C7}" type="presParOf" srcId="{7F0091D5-FB9C-4CD5-BB80-BBACA80237F4}" destId="{D7AB7AA2-82F4-4E9F-8D7E-4D9E42CEA434}" srcOrd="4" destOrd="0" presId="urn:microsoft.com/office/officeart/2005/8/layout/lProcess2"/>
    <dgm:cxn modelId="{99D6A979-E4FD-4C85-A664-57670CF3035C}" type="presParOf" srcId="{D7AB7AA2-82F4-4E9F-8D7E-4D9E42CEA434}" destId="{607E0D1B-32B9-4DAF-A5C5-E0C8CD0C9009}" srcOrd="0" destOrd="0" presId="urn:microsoft.com/office/officeart/2005/8/layout/lProcess2"/>
    <dgm:cxn modelId="{C1CD866B-F622-4334-B489-B964EBFD7D16}" type="presParOf" srcId="{D7AB7AA2-82F4-4E9F-8D7E-4D9E42CEA434}" destId="{DE4AE410-B9A8-4D41-9054-4FA7FDE43911}" srcOrd="1" destOrd="0" presId="urn:microsoft.com/office/officeart/2005/8/layout/lProcess2"/>
    <dgm:cxn modelId="{D2128758-12C9-4BE0-AE91-0D1E31085A75}" type="presParOf" srcId="{D7AB7AA2-82F4-4E9F-8D7E-4D9E42CEA434}" destId="{1ED5D450-8FC0-4F49-880E-25B842403E1C}" srcOrd="2" destOrd="0" presId="urn:microsoft.com/office/officeart/2005/8/layout/lProcess2"/>
    <dgm:cxn modelId="{DB978D98-C649-4805-86EE-050DB363DDD7}" type="presParOf" srcId="{1ED5D450-8FC0-4F49-880E-25B842403E1C}" destId="{3DD1DB6E-B825-479D-8BAD-85993F62C2B2}" srcOrd="0" destOrd="0" presId="urn:microsoft.com/office/officeart/2005/8/layout/lProcess2"/>
    <dgm:cxn modelId="{5503B593-7771-4B6E-B03A-B16524E0DDDE}" type="presParOf" srcId="{3DD1DB6E-B825-479D-8BAD-85993F62C2B2}" destId="{0DD54CB7-4D4A-469C-808D-43CB2AF56D76}" srcOrd="0" destOrd="0" presId="urn:microsoft.com/office/officeart/2005/8/layout/lProcess2"/>
    <dgm:cxn modelId="{9740067F-044F-4D4B-A44F-EEC1E158F540}" type="presParOf" srcId="{3DD1DB6E-B825-479D-8BAD-85993F62C2B2}" destId="{78557F31-8274-4C91-BA97-C4DF09FFAD49}" srcOrd="1" destOrd="0" presId="urn:microsoft.com/office/officeart/2005/8/layout/lProcess2"/>
    <dgm:cxn modelId="{E0BF7372-C641-4384-BC13-B0862FDB9678}" type="presParOf" srcId="{3DD1DB6E-B825-479D-8BAD-85993F62C2B2}" destId="{02F828FA-6E44-4CA6-9E78-C9FEA86FBB9D}" srcOrd="2" destOrd="0" presId="urn:microsoft.com/office/officeart/2005/8/layout/lProcess2"/>
    <dgm:cxn modelId="{99967502-A043-42F3-8CF9-DD0A3CC6C53F}" type="presParOf" srcId="{3DD1DB6E-B825-479D-8BAD-85993F62C2B2}" destId="{37391D11-CBDC-485F-9C7C-D829053AED1F}" srcOrd="3" destOrd="0" presId="urn:microsoft.com/office/officeart/2005/8/layout/lProcess2"/>
    <dgm:cxn modelId="{E8E52876-C548-4DFF-9A39-2B4292C26218}" type="presParOf" srcId="{3DD1DB6E-B825-479D-8BAD-85993F62C2B2}" destId="{CA873D2F-32B4-4803-8EA0-321F145A26FC}" srcOrd="4" destOrd="0" presId="urn:microsoft.com/office/officeart/2005/8/layout/lProcess2"/>
    <dgm:cxn modelId="{18B44E6B-B7B2-4928-8AE0-16A601FF4AA7}" type="presParOf" srcId="{3DD1DB6E-B825-479D-8BAD-85993F62C2B2}" destId="{E9BF3913-3C7F-46CA-9675-D79428A7AA41}" srcOrd="5" destOrd="0" presId="urn:microsoft.com/office/officeart/2005/8/layout/lProcess2"/>
    <dgm:cxn modelId="{5C7EE6D6-7A9D-477A-BCEE-694462E7B3E6}" type="presParOf" srcId="{3DD1DB6E-B825-479D-8BAD-85993F62C2B2}" destId="{905E11AB-69B9-4E70-98A4-439F82F13808}" srcOrd="6" destOrd="0" presId="urn:microsoft.com/office/officeart/2005/8/layout/lProcess2"/>
    <dgm:cxn modelId="{10F56DFB-7D1B-4084-9AB0-F84464F2A6A4}" type="presParOf" srcId="{3DD1DB6E-B825-479D-8BAD-85993F62C2B2}" destId="{38916EC9-E558-4EEF-A2A7-816A5750D0B0}" srcOrd="7" destOrd="0" presId="urn:microsoft.com/office/officeart/2005/8/layout/lProcess2"/>
    <dgm:cxn modelId="{F9171D00-FD0B-4078-93B1-F2B8A05F7BEA}" type="presParOf" srcId="{3DD1DB6E-B825-479D-8BAD-85993F62C2B2}" destId="{5F4267A5-2865-4ED1-BB5E-62F117F4077B}" srcOrd="8" destOrd="0" presId="urn:microsoft.com/office/officeart/2005/8/layout/lProcess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04E9E61-56CB-49DA-BD4B-86AA919E210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8D8B19-2A15-4C2E-A202-09C519CAF727}">
      <dgm:prSet phldrT="[Text]" custT="1"/>
      <dgm:spPr/>
      <dgm:t>
        <a:bodyPr/>
        <a:lstStyle/>
        <a:p>
          <a:r>
            <a:rPr lang="en-US" sz="1400" b="1" dirty="0" smtClean="0"/>
            <a:t>Intelligence Analysis </a:t>
          </a:r>
          <a:endParaRPr lang="en-US" sz="1400" dirty="0"/>
        </a:p>
      </dgm:t>
    </dgm:pt>
    <dgm:pt modelId="{5680394F-42EA-4927-B109-7EA45FC2C252}" type="parTrans" cxnId="{BAD1FCB1-C2E0-4A51-A006-6032540E92A3}">
      <dgm:prSet/>
      <dgm:spPr/>
      <dgm:t>
        <a:bodyPr/>
        <a:lstStyle/>
        <a:p>
          <a:endParaRPr lang="en-US"/>
        </a:p>
      </dgm:t>
    </dgm:pt>
    <dgm:pt modelId="{0DED688F-498C-4184-A418-27AB8BBD4013}" type="sibTrans" cxnId="{BAD1FCB1-C2E0-4A51-A006-6032540E92A3}">
      <dgm:prSet/>
      <dgm:spPr/>
      <dgm:t>
        <a:bodyPr/>
        <a:lstStyle/>
        <a:p>
          <a:endParaRPr lang="en-US"/>
        </a:p>
      </dgm:t>
    </dgm:pt>
    <dgm:pt modelId="{E716F261-EDBD-42F3-86A3-EA0276FA6CB7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Support in multi-faceted  investigations</a:t>
          </a:r>
          <a:endParaRPr lang="en-US" dirty="0"/>
        </a:p>
      </dgm:t>
    </dgm:pt>
    <dgm:pt modelId="{3330F009-3E82-4023-934B-067E255B4D3F}" type="parTrans" cxnId="{26D61BD0-FBF8-42D7-A28A-087686D61F6F}">
      <dgm:prSet/>
      <dgm:spPr/>
      <dgm:t>
        <a:bodyPr/>
        <a:lstStyle/>
        <a:p>
          <a:endParaRPr lang="en-US"/>
        </a:p>
      </dgm:t>
    </dgm:pt>
    <dgm:pt modelId="{FA4145E4-91C9-4C26-9801-79E132469CA4}" type="sibTrans" cxnId="{26D61BD0-FBF8-42D7-A28A-087686D61F6F}">
      <dgm:prSet/>
      <dgm:spPr/>
      <dgm:t>
        <a:bodyPr/>
        <a:lstStyle/>
        <a:p>
          <a:endParaRPr lang="en-US"/>
        </a:p>
      </dgm:t>
    </dgm:pt>
    <dgm:pt modelId="{FC60B787-A96A-47D4-9038-FC89267E58FB}">
      <dgm:prSet phldrT="[Text]" custT="1"/>
      <dgm:spPr/>
      <dgm:t>
        <a:bodyPr/>
        <a:lstStyle/>
        <a:p>
          <a:r>
            <a:rPr lang="en-US" sz="1300" b="1" dirty="0" smtClean="0"/>
            <a:t>Operational Analysis </a:t>
          </a:r>
          <a:endParaRPr lang="en-US" sz="1300" dirty="0"/>
        </a:p>
      </dgm:t>
    </dgm:pt>
    <dgm:pt modelId="{B3BC1B29-198D-446F-920D-6D9F96FD31F2}" type="parTrans" cxnId="{E5A4BCDF-96B8-4861-B81A-57722E7C5CCA}">
      <dgm:prSet/>
      <dgm:spPr/>
      <dgm:t>
        <a:bodyPr/>
        <a:lstStyle/>
        <a:p>
          <a:endParaRPr lang="en-US"/>
        </a:p>
      </dgm:t>
    </dgm:pt>
    <dgm:pt modelId="{32497C9D-E4F3-492E-843D-69A976638335}" type="sibTrans" cxnId="{E5A4BCDF-96B8-4861-B81A-57722E7C5CCA}">
      <dgm:prSet/>
      <dgm:spPr/>
      <dgm:t>
        <a:bodyPr/>
        <a:lstStyle/>
        <a:p>
          <a:endParaRPr lang="en-US"/>
        </a:p>
      </dgm:t>
    </dgm:pt>
    <dgm:pt modelId="{D8D5E2CD-BB44-4E04-A13A-CF6776603BC7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Link chart analysis</a:t>
          </a:r>
          <a:endParaRPr lang="en-US" dirty="0"/>
        </a:p>
      </dgm:t>
    </dgm:pt>
    <dgm:pt modelId="{84F6B99B-4D44-40D4-86F6-0F9D94ADE242}" type="parTrans" cxnId="{B706A774-9DAF-41B9-A546-74A6F47B554F}">
      <dgm:prSet/>
      <dgm:spPr/>
      <dgm:t>
        <a:bodyPr/>
        <a:lstStyle/>
        <a:p>
          <a:endParaRPr lang="en-US"/>
        </a:p>
      </dgm:t>
    </dgm:pt>
    <dgm:pt modelId="{1DFC0591-B7D5-42DF-A19D-4D449C113166}" type="sibTrans" cxnId="{B706A774-9DAF-41B9-A546-74A6F47B554F}">
      <dgm:prSet/>
      <dgm:spPr/>
      <dgm:t>
        <a:bodyPr/>
        <a:lstStyle/>
        <a:p>
          <a:endParaRPr lang="en-US"/>
        </a:p>
      </dgm:t>
    </dgm:pt>
    <dgm:pt modelId="{4C2CB655-B47B-4BC8-A160-AB9525B1CE8D}">
      <dgm:prSet phldrT="[Text]" custT="1"/>
      <dgm:spPr/>
      <dgm:t>
        <a:bodyPr/>
        <a:lstStyle/>
        <a:p>
          <a:r>
            <a:rPr lang="en-US" sz="1600" b="1" dirty="0" smtClean="0"/>
            <a:t>Strategic Analysis</a:t>
          </a:r>
          <a:endParaRPr lang="en-US" sz="1600" dirty="0"/>
        </a:p>
      </dgm:t>
    </dgm:pt>
    <dgm:pt modelId="{E070B771-0788-49BA-A66C-D7880A90DD6F}" type="parTrans" cxnId="{AAD2500E-1600-4302-99EA-248E6D8692B9}">
      <dgm:prSet/>
      <dgm:spPr/>
      <dgm:t>
        <a:bodyPr/>
        <a:lstStyle/>
        <a:p>
          <a:endParaRPr lang="en-US"/>
        </a:p>
      </dgm:t>
    </dgm:pt>
    <dgm:pt modelId="{E88582B2-282B-468E-91F2-0F8F049B111C}" type="sibTrans" cxnId="{AAD2500E-1600-4302-99EA-248E6D8692B9}">
      <dgm:prSet/>
      <dgm:spPr/>
      <dgm:t>
        <a:bodyPr/>
        <a:lstStyle/>
        <a:p>
          <a:endParaRPr lang="en-US"/>
        </a:p>
      </dgm:t>
    </dgm:pt>
    <dgm:pt modelId="{04B0D76B-D5B7-4AEA-B005-4BE7FE314461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Modus operandi</a:t>
          </a:r>
          <a:endParaRPr lang="en-US" dirty="0"/>
        </a:p>
      </dgm:t>
    </dgm:pt>
    <dgm:pt modelId="{9063B440-9A82-457C-90FD-60EC272A4D9B}" type="parTrans" cxnId="{E1B4253D-66EB-431F-8F70-88E738602789}">
      <dgm:prSet/>
      <dgm:spPr/>
      <dgm:t>
        <a:bodyPr/>
        <a:lstStyle/>
        <a:p>
          <a:endParaRPr lang="en-US"/>
        </a:p>
      </dgm:t>
    </dgm:pt>
    <dgm:pt modelId="{212243C4-C0B8-481A-82CF-AFA6230C61E6}" type="sibTrans" cxnId="{E1B4253D-66EB-431F-8F70-88E738602789}">
      <dgm:prSet/>
      <dgm:spPr/>
      <dgm:t>
        <a:bodyPr/>
        <a:lstStyle/>
        <a:p>
          <a:endParaRPr lang="en-US"/>
        </a:p>
      </dgm:t>
    </dgm:pt>
    <dgm:pt modelId="{82C98336-69CD-4FCF-BFF4-CE4FF781280D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Help in New Challenges</a:t>
          </a:r>
          <a:endParaRPr lang="en-US" dirty="0"/>
        </a:p>
      </dgm:t>
    </dgm:pt>
    <dgm:pt modelId="{0020FFE8-890C-44E6-8C7A-CC45F5A87E59}" type="parTrans" cxnId="{89A5F898-B2C6-43BF-89F9-50D85102EBAF}">
      <dgm:prSet/>
      <dgm:spPr/>
      <dgm:t>
        <a:bodyPr/>
        <a:lstStyle/>
        <a:p>
          <a:endParaRPr lang="en-US"/>
        </a:p>
      </dgm:t>
    </dgm:pt>
    <dgm:pt modelId="{1A1073E4-2408-45C5-BE1B-FB01C36EA307}" type="sibTrans" cxnId="{89A5F898-B2C6-43BF-89F9-50D85102EBAF}">
      <dgm:prSet/>
      <dgm:spPr/>
      <dgm:t>
        <a:bodyPr/>
        <a:lstStyle/>
        <a:p>
          <a:endParaRPr lang="en-US"/>
        </a:p>
      </dgm:t>
    </dgm:pt>
    <dgm:pt modelId="{6DE62A88-6BDB-4D82-A8E1-4A0C38868601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Provide timely warning of threats </a:t>
          </a:r>
          <a:endParaRPr lang="en-US" dirty="0"/>
        </a:p>
      </dgm:t>
    </dgm:pt>
    <dgm:pt modelId="{86D0AF64-9E2C-411C-9B85-9CD7C4EBFC7E}" type="parTrans" cxnId="{5918A526-9151-4B83-99C1-2B3E9ACD107F}">
      <dgm:prSet/>
      <dgm:spPr/>
      <dgm:t>
        <a:bodyPr/>
        <a:lstStyle/>
        <a:p>
          <a:endParaRPr lang="en-US"/>
        </a:p>
      </dgm:t>
    </dgm:pt>
    <dgm:pt modelId="{0412E3C9-9552-467F-831F-DCE7968D9817}" type="sibTrans" cxnId="{5918A526-9151-4B83-99C1-2B3E9ACD107F}">
      <dgm:prSet/>
      <dgm:spPr/>
      <dgm:t>
        <a:bodyPr/>
        <a:lstStyle/>
        <a:p>
          <a:endParaRPr lang="en-US"/>
        </a:p>
      </dgm:t>
    </dgm:pt>
    <dgm:pt modelId="{690F4A46-B107-48DB-937D-0D2FF2E5AF25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Prepare   profiles of known and suspected criminals</a:t>
          </a:r>
          <a:endParaRPr lang="en-US" dirty="0"/>
        </a:p>
      </dgm:t>
    </dgm:pt>
    <dgm:pt modelId="{2F017E51-C0E9-4AC2-ACF4-C2F9492DA810}" type="parTrans" cxnId="{9CD5D374-2B03-4963-9E7E-275D3E07F005}">
      <dgm:prSet/>
      <dgm:spPr/>
      <dgm:t>
        <a:bodyPr/>
        <a:lstStyle/>
        <a:p>
          <a:endParaRPr lang="en-US"/>
        </a:p>
      </dgm:t>
    </dgm:pt>
    <dgm:pt modelId="{865FB8DB-4B7A-4DBD-947F-3E35214C52A7}" type="sibTrans" cxnId="{9CD5D374-2B03-4963-9E7E-275D3E07F005}">
      <dgm:prSet/>
      <dgm:spPr/>
      <dgm:t>
        <a:bodyPr/>
        <a:lstStyle/>
        <a:p>
          <a:endParaRPr lang="en-US"/>
        </a:p>
      </dgm:t>
    </dgm:pt>
    <dgm:pt modelId="{D8537679-4493-4AAC-A6F6-A14F4FF76F41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Address Key investigative gaps</a:t>
          </a:r>
          <a:endParaRPr lang="en-US" dirty="0"/>
        </a:p>
      </dgm:t>
    </dgm:pt>
    <dgm:pt modelId="{28E72D22-3C6F-4D30-8B26-ADE269102BD0}" type="parTrans" cxnId="{0D2FDA50-0CD5-49B3-8DF2-C9C4BB508C0F}">
      <dgm:prSet/>
      <dgm:spPr/>
      <dgm:t>
        <a:bodyPr/>
        <a:lstStyle/>
        <a:p>
          <a:endParaRPr lang="en-US"/>
        </a:p>
      </dgm:t>
    </dgm:pt>
    <dgm:pt modelId="{D99BF330-382E-4011-85A2-CABFC64EE8B4}" type="sibTrans" cxnId="{0D2FDA50-0CD5-49B3-8DF2-C9C4BB508C0F}">
      <dgm:prSet/>
      <dgm:spPr/>
      <dgm:t>
        <a:bodyPr/>
        <a:lstStyle/>
        <a:p>
          <a:endParaRPr lang="en-US"/>
        </a:p>
      </dgm:t>
    </dgm:pt>
    <dgm:pt modelId="{67AE0E50-D438-42BF-B5E8-3D339DACEECE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Crime trends and patterns and Emerging threats;</a:t>
          </a:r>
          <a:endParaRPr lang="en-US" dirty="0"/>
        </a:p>
      </dgm:t>
    </dgm:pt>
    <dgm:pt modelId="{BDC2892F-D536-49FC-A71C-E02499977777}" type="parTrans" cxnId="{A19D739F-2366-47D7-9021-11359FEF53AF}">
      <dgm:prSet/>
      <dgm:spPr/>
      <dgm:t>
        <a:bodyPr/>
        <a:lstStyle/>
        <a:p>
          <a:endParaRPr lang="en-US"/>
        </a:p>
      </dgm:t>
    </dgm:pt>
    <dgm:pt modelId="{70997325-1ACB-4B6A-A5A7-146D5D14E6E5}" type="sibTrans" cxnId="{A19D739F-2366-47D7-9021-11359FEF53AF}">
      <dgm:prSet/>
      <dgm:spPr/>
      <dgm:t>
        <a:bodyPr/>
        <a:lstStyle/>
        <a:p>
          <a:endParaRPr lang="en-US"/>
        </a:p>
      </dgm:t>
    </dgm:pt>
    <dgm:pt modelId="{C0384522-FF84-4401-97EB-9DA0163E6ACA}">
      <dgm:prSet phldrT="[Text]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dirty="0" smtClean="0"/>
            <a:t>The potential impact of external factors such as technology, demography or economy on crime</a:t>
          </a:r>
          <a:endParaRPr lang="en-US" dirty="0"/>
        </a:p>
      </dgm:t>
    </dgm:pt>
    <dgm:pt modelId="{E14FD285-0BCF-45AD-8248-5F053DC1EC01}" type="parTrans" cxnId="{5ADF2E36-4102-41B9-9A67-03A5DB61F0E3}">
      <dgm:prSet/>
      <dgm:spPr/>
      <dgm:t>
        <a:bodyPr/>
        <a:lstStyle/>
        <a:p>
          <a:endParaRPr lang="en-US"/>
        </a:p>
      </dgm:t>
    </dgm:pt>
    <dgm:pt modelId="{7010C47B-C73E-423B-AC6A-62B3A0DE1393}" type="sibTrans" cxnId="{5ADF2E36-4102-41B9-9A67-03A5DB61F0E3}">
      <dgm:prSet/>
      <dgm:spPr/>
      <dgm:t>
        <a:bodyPr/>
        <a:lstStyle/>
        <a:p>
          <a:endParaRPr lang="en-US"/>
        </a:p>
      </dgm:t>
    </dgm:pt>
    <dgm:pt modelId="{B1F0A4E6-58AC-4B74-AC73-DB8E62FF405D}" type="pres">
      <dgm:prSet presAssocID="{504E9E61-56CB-49DA-BD4B-86AA919E21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F02DEE-6846-4B21-90C1-17D3078F3824}" type="pres">
      <dgm:prSet presAssocID="{E28D8B19-2A15-4C2E-A202-09C519CAF727}" presName="composite" presStyleCnt="0"/>
      <dgm:spPr/>
    </dgm:pt>
    <dgm:pt modelId="{FF763BE0-A0E6-4FDE-A2BB-8AEE92945E7F}" type="pres">
      <dgm:prSet presAssocID="{E28D8B19-2A15-4C2E-A202-09C519CAF72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C15915-AB1C-4564-8EBA-ED88F121754B}" type="pres">
      <dgm:prSet presAssocID="{E28D8B19-2A15-4C2E-A202-09C519CAF72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D1EE49-28E3-4361-8459-999198161BB8}" type="pres">
      <dgm:prSet presAssocID="{0DED688F-498C-4184-A418-27AB8BBD4013}" presName="sp" presStyleCnt="0"/>
      <dgm:spPr/>
    </dgm:pt>
    <dgm:pt modelId="{CE6A65D1-B5B2-4B4F-B6A1-F0B7882EDD6A}" type="pres">
      <dgm:prSet presAssocID="{FC60B787-A96A-47D4-9038-FC89267E58FB}" presName="composite" presStyleCnt="0"/>
      <dgm:spPr/>
    </dgm:pt>
    <dgm:pt modelId="{C91C0D7B-D2C2-4E2B-BBD2-D85EB0F52060}" type="pres">
      <dgm:prSet presAssocID="{FC60B787-A96A-47D4-9038-FC89267E58F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D61E2-0E7D-4EE4-BF3C-B596EB64A200}" type="pres">
      <dgm:prSet presAssocID="{FC60B787-A96A-47D4-9038-FC89267E58F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B1BDB7-419D-4DD5-8463-96D4C692B732}" type="pres">
      <dgm:prSet presAssocID="{32497C9D-E4F3-492E-843D-69A976638335}" presName="sp" presStyleCnt="0"/>
      <dgm:spPr/>
    </dgm:pt>
    <dgm:pt modelId="{EC9AE8B1-536C-456A-91B4-FCB52A17D305}" type="pres">
      <dgm:prSet presAssocID="{4C2CB655-B47B-4BC8-A160-AB9525B1CE8D}" presName="composite" presStyleCnt="0"/>
      <dgm:spPr/>
    </dgm:pt>
    <dgm:pt modelId="{F827689F-4AE8-4ECF-8206-0E9E4091935D}" type="pres">
      <dgm:prSet presAssocID="{4C2CB655-B47B-4BC8-A160-AB9525B1CE8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86D050-2F66-4050-AB27-BBB2D433B6E3}" type="pres">
      <dgm:prSet presAssocID="{4C2CB655-B47B-4BC8-A160-AB9525B1CE8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C22E47-ADDC-4587-BD88-0F5D40BC94E8}" type="presOf" srcId="{E716F261-EDBD-42F3-86A3-EA0276FA6CB7}" destId="{5DC15915-AB1C-4564-8EBA-ED88F121754B}" srcOrd="0" destOrd="0" presId="urn:microsoft.com/office/officeart/2005/8/layout/chevron2"/>
    <dgm:cxn modelId="{89A5F898-B2C6-43BF-89F9-50D85102EBAF}" srcId="{E28D8B19-2A15-4C2E-A202-09C519CAF727}" destId="{82C98336-69CD-4FCF-BFF4-CE4FF781280D}" srcOrd="1" destOrd="0" parTransId="{0020FFE8-890C-44E6-8C7A-CC45F5A87E59}" sibTransId="{1A1073E4-2408-45C5-BE1B-FB01C36EA307}"/>
    <dgm:cxn modelId="{490C63AC-54B1-4C85-A2F1-AEC87131924E}" type="presOf" srcId="{4C2CB655-B47B-4BC8-A160-AB9525B1CE8D}" destId="{F827689F-4AE8-4ECF-8206-0E9E4091935D}" srcOrd="0" destOrd="0" presId="urn:microsoft.com/office/officeart/2005/8/layout/chevron2"/>
    <dgm:cxn modelId="{BAD1FCB1-C2E0-4A51-A006-6032540E92A3}" srcId="{504E9E61-56CB-49DA-BD4B-86AA919E2107}" destId="{E28D8B19-2A15-4C2E-A202-09C519CAF727}" srcOrd="0" destOrd="0" parTransId="{5680394F-42EA-4927-B109-7EA45FC2C252}" sibTransId="{0DED688F-498C-4184-A418-27AB8BBD4013}"/>
    <dgm:cxn modelId="{3F960CC7-573F-4637-9F02-31B380778719}" type="presOf" srcId="{D8537679-4493-4AAC-A6F6-A14F4FF76F41}" destId="{509D61E2-0E7D-4EE4-BF3C-B596EB64A200}" srcOrd="0" destOrd="1" presId="urn:microsoft.com/office/officeart/2005/8/layout/chevron2"/>
    <dgm:cxn modelId="{509533FD-4FF7-4619-B72C-9E29EC9A8F66}" type="presOf" srcId="{82C98336-69CD-4FCF-BFF4-CE4FF781280D}" destId="{5DC15915-AB1C-4564-8EBA-ED88F121754B}" srcOrd="0" destOrd="1" presId="urn:microsoft.com/office/officeart/2005/8/layout/chevron2"/>
    <dgm:cxn modelId="{E1B4253D-66EB-431F-8F70-88E738602789}" srcId="{4C2CB655-B47B-4BC8-A160-AB9525B1CE8D}" destId="{04B0D76B-D5B7-4AEA-B005-4BE7FE314461}" srcOrd="0" destOrd="0" parTransId="{9063B440-9A82-457C-90FD-60EC272A4D9B}" sibTransId="{212243C4-C0B8-481A-82CF-AFA6230C61E6}"/>
    <dgm:cxn modelId="{AAD2500E-1600-4302-99EA-248E6D8692B9}" srcId="{504E9E61-56CB-49DA-BD4B-86AA919E2107}" destId="{4C2CB655-B47B-4BC8-A160-AB9525B1CE8D}" srcOrd="2" destOrd="0" parTransId="{E070B771-0788-49BA-A66C-D7880A90DD6F}" sibTransId="{E88582B2-282B-468E-91F2-0F8F049B111C}"/>
    <dgm:cxn modelId="{5918A526-9151-4B83-99C1-2B3E9ACD107F}" srcId="{E28D8B19-2A15-4C2E-A202-09C519CAF727}" destId="{6DE62A88-6BDB-4D82-A8E1-4A0C38868601}" srcOrd="2" destOrd="0" parTransId="{86D0AF64-9E2C-411C-9B85-9CD7C4EBFC7E}" sibTransId="{0412E3C9-9552-467F-831F-DCE7968D9817}"/>
    <dgm:cxn modelId="{26D61BD0-FBF8-42D7-A28A-087686D61F6F}" srcId="{E28D8B19-2A15-4C2E-A202-09C519CAF727}" destId="{E716F261-EDBD-42F3-86A3-EA0276FA6CB7}" srcOrd="0" destOrd="0" parTransId="{3330F009-3E82-4023-934B-067E255B4D3F}" sibTransId="{FA4145E4-91C9-4C26-9801-79E132469CA4}"/>
    <dgm:cxn modelId="{E2FB5FC9-ADD2-4008-A473-ACDC39598A9C}" type="presOf" srcId="{6DE62A88-6BDB-4D82-A8E1-4A0C38868601}" destId="{5DC15915-AB1C-4564-8EBA-ED88F121754B}" srcOrd="0" destOrd="2" presId="urn:microsoft.com/office/officeart/2005/8/layout/chevron2"/>
    <dgm:cxn modelId="{05F1D803-28F1-4FE4-86E5-16859CFC5844}" type="presOf" srcId="{690F4A46-B107-48DB-937D-0D2FF2E5AF25}" destId="{509D61E2-0E7D-4EE4-BF3C-B596EB64A200}" srcOrd="0" destOrd="2" presId="urn:microsoft.com/office/officeart/2005/8/layout/chevron2"/>
    <dgm:cxn modelId="{BA89C63E-5633-4A94-913E-EEBBBCF11521}" type="presOf" srcId="{C0384522-FF84-4401-97EB-9DA0163E6ACA}" destId="{E986D050-2F66-4050-AB27-BBB2D433B6E3}" srcOrd="0" destOrd="2" presId="urn:microsoft.com/office/officeart/2005/8/layout/chevron2"/>
    <dgm:cxn modelId="{5ADF2E36-4102-41B9-9A67-03A5DB61F0E3}" srcId="{4C2CB655-B47B-4BC8-A160-AB9525B1CE8D}" destId="{C0384522-FF84-4401-97EB-9DA0163E6ACA}" srcOrd="2" destOrd="0" parTransId="{E14FD285-0BCF-45AD-8248-5F053DC1EC01}" sibTransId="{7010C47B-C73E-423B-AC6A-62B3A0DE1393}"/>
    <dgm:cxn modelId="{B706A774-9DAF-41B9-A546-74A6F47B554F}" srcId="{FC60B787-A96A-47D4-9038-FC89267E58FB}" destId="{D8D5E2CD-BB44-4E04-A13A-CF6776603BC7}" srcOrd="0" destOrd="0" parTransId="{84F6B99B-4D44-40D4-86F6-0F9D94ADE242}" sibTransId="{1DFC0591-B7D5-42DF-A19D-4D449C113166}"/>
    <dgm:cxn modelId="{D29C00AB-A70F-4F33-833B-43E48C60C2D6}" type="presOf" srcId="{504E9E61-56CB-49DA-BD4B-86AA919E2107}" destId="{B1F0A4E6-58AC-4B74-AC73-DB8E62FF405D}" srcOrd="0" destOrd="0" presId="urn:microsoft.com/office/officeart/2005/8/layout/chevron2"/>
    <dgm:cxn modelId="{E5A4BCDF-96B8-4861-B81A-57722E7C5CCA}" srcId="{504E9E61-56CB-49DA-BD4B-86AA919E2107}" destId="{FC60B787-A96A-47D4-9038-FC89267E58FB}" srcOrd="1" destOrd="0" parTransId="{B3BC1B29-198D-446F-920D-6D9F96FD31F2}" sibTransId="{32497C9D-E4F3-492E-843D-69A976638335}"/>
    <dgm:cxn modelId="{9CD5D374-2B03-4963-9E7E-275D3E07F005}" srcId="{FC60B787-A96A-47D4-9038-FC89267E58FB}" destId="{690F4A46-B107-48DB-937D-0D2FF2E5AF25}" srcOrd="2" destOrd="0" parTransId="{2F017E51-C0E9-4AC2-ACF4-C2F9492DA810}" sibTransId="{865FB8DB-4B7A-4DBD-947F-3E35214C52A7}"/>
    <dgm:cxn modelId="{A19D739F-2366-47D7-9021-11359FEF53AF}" srcId="{4C2CB655-B47B-4BC8-A160-AB9525B1CE8D}" destId="{67AE0E50-D438-42BF-B5E8-3D339DACEECE}" srcOrd="1" destOrd="0" parTransId="{BDC2892F-D536-49FC-A71C-E02499977777}" sibTransId="{70997325-1ACB-4B6A-A5A7-146D5D14E6E5}"/>
    <dgm:cxn modelId="{3A0B4281-BC18-4035-8C31-24C652F9C995}" type="presOf" srcId="{FC60B787-A96A-47D4-9038-FC89267E58FB}" destId="{C91C0D7B-D2C2-4E2B-BBD2-D85EB0F52060}" srcOrd="0" destOrd="0" presId="urn:microsoft.com/office/officeart/2005/8/layout/chevron2"/>
    <dgm:cxn modelId="{7F2083D4-1BA2-4F14-BF84-261854C70443}" type="presOf" srcId="{D8D5E2CD-BB44-4E04-A13A-CF6776603BC7}" destId="{509D61E2-0E7D-4EE4-BF3C-B596EB64A200}" srcOrd="0" destOrd="0" presId="urn:microsoft.com/office/officeart/2005/8/layout/chevron2"/>
    <dgm:cxn modelId="{0D2FDA50-0CD5-49B3-8DF2-C9C4BB508C0F}" srcId="{FC60B787-A96A-47D4-9038-FC89267E58FB}" destId="{D8537679-4493-4AAC-A6F6-A14F4FF76F41}" srcOrd="1" destOrd="0" parTransId="{28E72D22-3C6F-4D30-8B26-ADE269102BD0}" sibTransId="{D99BF330-382E-4011-85A2-CABFC64EE8B4}"/>
    <dgm:cxn modelId="{5717937C-D0FC-4678-8BCB-C63F288F8EDF}" type="presOf" srcId="{E28D8B19-2A15-4C2E-A202-09C519CAF727}" destId="{FF763BE0-A0E6-4FDE-A2BB-8AEE92945E7F}" srcOrd="0" destOrd="0" presId="urn:microsoft.com/office/officeart/2005/8/layout/chevron2"/>
    <dgm:cxn modelId="{8BE2E5E6-8A47-43AB-933A-E439AC9CC756}" type="presOf" srcId="{04B0D76B-D5B7-4AEA-B005-4BE7FE314461}" destId="{E986D050-2F66-4050-AB27-BBB2D433B6E3}" srcOrd="0" destOrd="0" presId="urn:microsoft.com/office/officeart/2005/8/layout/chevron2"/>
    <dgm:cxn modelId="{BC315204-839F-4B12-A3A9-2B6569865018}" type="presOf" srcId="{67AE0E50-D438-42BF-B5E8-3D339DACEECE}" destId="{E986D050-2F66-4050-AB27-BBB2D433B6E3}" srcOrd="0" destOrd="1" presId="urn:microsoft.com/office/officeart/2005/8/layout/chevron2"/>
    <dgm:cxn modelId="{4F5C95A6-0EE3-469E-8EB7-AA4FAFCA1D15}" type="presParOf" srcId="{B1F0A4E6-58AC-4B74-AC73-DB8E62FF405D}" destId="{A4F02DEE-6846-4B21-90C1-17D3078F3824}" srcOrd="0" destOrd="0" presId="urn:microsoft.com/office/officeart/2005/8/layout/chevron2"/>
    <dgm:cxn modelId="{F41785AE-155F-46E6-A6F9-46CF430BB1C9}" type="presParOf" srcId="{A4F02DEE-6846-4B21-90C1-17D3078F3824}" destId="{FF763BE0-A0E6-4FDE-A2BB-8AEE92945E7F}" srcOrd="0" destOrd="0" presId="urn:microsoft.com/office/officeart/2005/8/layout/chevron2"/>
    <dgm:cxn modelId="{D3972E7C-3238-4752-A95C-DE7F54BA5479}" type="presParOf" srcId="{A4F02DEE-6846-4B21-90C1-17D3078F3824}" destId="{5DC15915-AB1C-4564-8EBA-ED88F121754B}" srcOrd="1" destOrd="0" presId="urn:microsoft.com/office/officeart/2005/8/layout/chevron2"/>
    <dgm:cxn modelId="{9280407F-E91F-4861-AD18-A377EC6557BE}" type="presParOf" srcId="{B1F0A4E6-58AC-4B74-AC73-DB8E62FF405D}" destId="{8CD1EE49-28E3-4361-8459-999198161BB8}" srcOrd="1" destOrd="0" presId="urn:microsoft.com/office/officeart/2005/8/layout/chevron2"/>
    <dgm:cxn modelId="{021E5CEE-4493-4D25-AC04-1D9451840EE0}" type="presParOf" srcId="{B1F0A4E6-58AC-4B74-AC73-DB8E62FF405D}" destId="{CE6A65D1-B5B2-4B4F-B6A1-F0B7882EDD6A}" srcOrd="2" destOrd="0" presId="urn:microsoft.com/office/officeart/2005/8/layout/chevron2"/>
    <dgm:cxn modelId="{7E27CC2C-EA51-439D-9994-9C58DFE0B749}" type="presParOf" srcId="{CE6A65D1-B5B2-4B4F-B6A1-F0B7882EDD6A}" destId="{C91C0D7B-D2C2-4E2B-BBD2-D85EB0F52060}" srcOrd="0" destOrd="0" presId="urn:microsoft.com/office/officeart/2005/8/layout/chevron2"/>
    <dgm:cxn modelId="{FCC36731-A5A7-4773-8A2F-27DA658D1023}" type="presParOf" srcId="{CE6A65D1-B5B2-4B4F-B6A1-F0B7882EDD6A}" destId="{509D61E2-0E7D-4EE4-BF3C-B596EB64A200}" srcOrd="1" destOrd="0" presId="urn:microsoft.com/office/officeart/2005/8/layout/chevron2"/>
    <dgm:cxn modelId="{9D879851-2CC1-4DFB-8D7B-852365A60B6B}" type="presParOf" srcId="{B1F0A4E6-58AC-4B74-AC73-DB8E62FF405D}" destId="{D1B1BDB7-419D-4DD5-8463-96D4C692B732}" srcOrd="3" destOrd="0" presId="urn:microsoft.com/office/officeart/2005/8/layout/chevron2"/>
    <dgm:cxn modelId="{D2F027E0-0138-42B3-976A-D5A74C8795CB}" type="presParOf" srcId="{B1F0A4E6-58AC-4B74-AC73-DB8E62FF405D}" destId="{EC9AE8B1-536C-456A-91B4-FCB52A17D305}" srcOrd="4" destOrd="0" presId="urn:microsoft.com/office/officeart/2005/8/layout/chevron2"/>
    <dgm:cxn modelId="{342DFEF3-EC4B-4E04-9E20-CC53C8C73BF6}" type="presParOf" srcId="{EC9AE8B1-536C-456A-91B4-FCB52A17D305}" destId="{F827689F-4AE8-4ECF-8206-0E9E4091935D}" srcOrd="0" destOrd="0" presId="urn:microsoft.com/office/officeart/2005/8/layout/chevron2"/>
    <dgm:cxn modelId="{D9AADE11-65E0-43DB-AEB5-FBE6E022425B}" type="presParOf" srcId="{EC9AE8B1-536C-456A-91B4-FCB52A17D305}" destId="{E986D050-2F66-4050-AB27-BBB2D433B6E3}" srcOrd="1" destOrd="0" presId="urn:microsoft.com/office/officeart/2005/8/layout/chevron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7FD4E8D-A8A5-488E-A238-BFBB5F9A2CEE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0020727F-D9A5-41E9-9829-0C42BDC3FF0F}">
      <dgm:prSet phldrT="[Text]" custT="1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sz="1400" dirty="0" smtClean="0"/>
            <a:t>Drugs Offence </a:t>
          </a:r>
          <a:r>
            <a:rPr lang="en-US" sz="1600" dirty="0" smtClean="0"/>
            <a:t>and</a:t>
          </a:r>
        </a:p>
        <a:p>
          <a:r>
            <a:rPr lang="en-US" sz="1200" dirty="0" smtClean="0"/>
            <a:t> Narcotic Crimes   </a:t>
          </a:r>
          <a:endParaRPr lang="en-US" sz="1200" dirty="0"/>
        </a:p>
      </dgm:t>
    </dgm:pt>
    <dgm:pt modelId="{330EFB91-B2D9-4F2D-A4F0-B31B31D0BDFE}" type="parTrans" cxnId="{0FEE92A7-E79C-4FB9-9287-D62FB35EC791}">
      <dgm:prSet/>
      <dgm:spPr/>
      <dgm:t>
        <a:bodyPr/>
        <a:lstStyle/>
        <a:p>
          <a:endParaRPr lang="en-US"/>
        </a:p>
      </dgm:t>
    </dgm:pt>
    <dgm:pt modelId="{57D0B0D7-7585-4B71-8AA2-D13B8C588EFC}" type="sibTrans" cxnId="{0FEE92A7-E79C-4FB9-9287-D62FB35EC791}">
      <dgm:prSet/>
      <dgm:spPr/>
      <dgm:t>
        <a:bodyPr/>
        <a:lstStyle/>
        <a:p>
          <a:endParaRPr lang="en-US"/>
        </a:p>
      </dgm:t>
    </dgm:pt>
    <dgm:pt modelId="{73A67D99-5BC6-42B7-918D-034987CE7269}">
      <dgm:prSet phldrT="[Text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dirty="0" smtClean="0"/>
            <a:t>Financial crime,</a:t>
          </a:r>
        </a:p>
        <a:p>
          <a:r>
            <a:rPr lang="en-US" dirty="0" smtClean="0"/>
            <a:t> Wildlife Crime, Maritime Piracy, </a:t>
          </a:r>
          <a:endParaRPr lang="en-US" dirty="0"/>
        </a:p>
      </dgm:t>
    </dgm:pt>
    <dgm:pt modelId="{8834DB3D-460B-40D0-99E5-8BF93A83843D}" type="parTrans" cxnId="{B67CE7B8-3DDF-472F-96FF-A3CC1EEC4964}">
      <dgm:prSet/>
      <dgm:spPr/>
      <dgm:t>
        <a:bodyPr/>
        <a:lstStyle/>
        <a:p>
          <a:endParaRPr lang="en-US"/>
        </a:p>
      </dgm:t>
    </dgm:pt>
    <dgm:pt modelId="{26845506-59A8-49B7-A24E-D9ECFB6C32E5}" type="sibTrans" cxnId="{B67CE7B8-3DDF-472F-96FF-A3CC1EEC4964}">
      <dgm:prSet/>
      <dgm:spPr/>
      <dgm:t>
        <a:bodyPr/>
        <a:lstStyle/>
        <a:p>
          <a:endParaRPr lang="en-US"/>
        </a:p>
      </dgm:t>
    </dgm:pt>
    <dgm:pt modelId="{4EAD4264-0B61-4E94-89FA-2C5331227441}">
      <dgm:prSet phldrT="[Text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dirty="0" smtClean="0"/>
            <a:t>Cyber Crime and Counterfeiting  </a:t>
          </a:r>
          <a:endParaRPr lang="en-US" dirty="0"/>
        </a:p>
      </dgm:t>
    </dgm:pt>
    <dgm:pt modelId="{0EAEA3B1-B4F4-4439-AC3D-29D68B8945DF}" type="parTrans" cxnId="{0D897F47-5C4C-40FC-B080-15A51A08A28D}">
      <dgm:prSet/>
      <dgm:spPr/>
      <dgm:t>
        <a:bodyPr/>
        <a:lstStyle/>
        <a:p>
          <a:endParaRPr lang="en-US"/>
        </a:p>
      </dgm:t>
    </dgm:pt>
    <dgm:pt modelId="{AE115A6B-9C64-4DF3-803B-65F954EE09B6}" type="sibTrans" cxnId="{0D897F47-5C4C-40FC-B080-15A51A08A28D}">
      <dgm:prSet/>
      <dgm:spPr/>
      <dgm:t>
        <a:bodyPr/>
        <a:lstStyle/>
        <a:p>
          <a:endParaRPr lang="en-US"/>
        </a:p>
      </dgm:t>
    </dgm:pt>
    <dgm:pt modelId="{4D267742-F61D-4608-BF18-A8C7EA3C8ABB}">
      <dgm:prSet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dirty="0" smtClean="0"/>
            <a:t>Fugitive Investigation and </a:t>
          </a:r>
        </a:p>
        <a:p>
          <a:r>
            <a:rPr lang="en-US" dirty="0" smtClean="0"/>
            <a:t>War Crimes  </a:t>
          </a:r>
          <a:endParaRPr lang="en-US" dirty="0"/>
        </a:p>
      </dgm:t>
    </dgm:pt>
    <dgm:pt modelId="{85F9EF18-7178-4242-A372-A0CD1E416A8C}" type="parTrans" cxnId="{D4674826-CAE9-4628-B937-A991B9200F9F}">
      <dgm:prSet/>
      <dgm:spPr/>
    </dgm:pt>
    <dgm:pt modelId="{95B0854F-AF15-4780-98DE-ED2167E86C0B}" type="sibTrans" cxnId="{D4674826-CAE9-4628-B937-A991B9200F9F}">
      <dgm:prSet/>
      <dgm:spPr/>
    </dgm:pt>
    <dgm:pt modelId="{795BCD56-4375-428B-95F1-C540556243D7}">
      <dgm:prSet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dirty="0" smtClean="0"/>
            <a:t>Organized crime</a:t>
          </a:r>
          <a:endParaRPr lang="en-US" dirty="0"/>
        </a:p>
      </dgm:t>
    </dgm:pt>
    <dgm:pt modelId="{1E13E13E-A256-4C28-95F3-7114C95F551F}" type="parTrans" cxnId="{CEEEE512-AA8C-4E24-B228-050F255FD82A}">
      <dgm:prSet/>
      <dgm:spPr/>
    </dgm:pt>
    <dgm:pt modelId="{D97591B8-0F07-4424-80BB-ACB4A5782788}" type="sibTrans" cxnId="{CEEEE512-AA8C-4E24-B228-050F255FD82A}">
      <dgm:prSet/>
      <dgm:spPr/>
    </dgm:pt>
    <dgm:pt modelId="{DDC7A0E5-3589-4CAF-8F9E-CC3E4F73ECC3}">
      <dgm:prSet/>
      <dgm:spPr/>
      <dgm:t>
        <a:bodyPr/>
        <a:lstStyle/>
        <a:p>
          <a:r>
            <a:rPr lang="en-US" dirty="0" smtClean="0"/>
            <a:t>Transnational Crime, Terrorism , Violent Extremism </a:t>
          </a:r>
          <a:endParaRPr lang="en-US" dirty="0"/>
        </a:p>
      </dgm:t>
    </dgm:pt>
    <dgm:pt modelId="{49CEB5B6-8DC6-4EFA-A114-BA7EDAD66775}" type="parTrans" cxnId="{63EAB2A3-6FC5-4D83-89DB-B7B3B33A4A3D}">
      <dgm:prSet/>
      <dgm:spPr/>
    </dgm:pt>
    <dgm:pt modelId="{2F036BC8-FAE8-4185-8CBB-7BD04E685715}" type="sibTrans" cxnId="{63EAB2A3-6FC5-4D83-89DB-B7B3B33A4A3D}">
      <dgm:prSet/>
      <dgm:spPr/>
    </dgm:pt>
    <dgm:pt modelId="{2E5593E5-2996-45C8-9FDE-B89B0B819878}">
      <dgm:prSet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dirty="0" smtClean="0"/>
            <a:t>Corruption, Trafficking in human, </a:t>
          </a:r>
        </a:p>
        <a:p>
          <a:r>
            <a:rPr lang="en-US" dirty="0" smtClean="0"/>
            <a:t>and firearms  </a:t>
          </a:r>
          <a:endParaRPr lang="en-US" dirty="0"/>
        </a:p>
      </dgm:t>
    </dgm:pt>
    <dgm:pt modelId="{D289703E-3351-492A-8BE5-4D886B20E654}" type="parTrans" cxnId="{9A27E3B1-EC9E-4F0E-95F6-D83ED1DEC745}">
      <dgm:prSet/>
      <dgm:spPr/>
    </dgm:pt>
    <dgm:pt modelId="{BA76A319-9E75-472B-BBD3-9E252957A4CC}" type="sibTrans" cxnId="{9A27E3B1-EC9E-4F0E-95F6-D83ED1DEC745}">
      <dgm:prSet/>
      <dgm:spPr/>
    </dgm:pt>
    <dgm:pt modelId="{B78FEB44-E0EF-4305-B79F-995044EC38D9}" type="pres">
      <dgm:prSet presAssocID="{F7FD4E8D-A8A5-488E-A238-BFBB5F9A2CEE}" presName="Name0" presStyleCnt="0">
        <dgm:presLayoutVars>
          <dgm:dir/>
          <dgm:resizeHandles val="exact"/>
        </dgm:presLayoutVars>
      </dgm:prSet>
      <dgm:spPr/>
    </dgm:pt>
    <dgm:pt modelId="{F92DCDA3-9A44-47AC-A36A-EB40D19EE45E}" type="pres">
      <dgm:prSet presAssocID="{F7FD4E8D-A8A5-488E-A238-BFBB5F9A2CEE}" presName="fgShape" presStyleLbl="fgShp" presStyleIdx="0" presStyleCnt="1"/>
      <dgm:spPr/>
    </dgm:pt>
    <dgm:pt modelId="{8B434696-1DCE-4252-A37F-BB40A3C6A07D}" type="pres">
      <dgm:prSet presAssocID="{F7FD4E8D-A8A5-488E-A238-BFBB5F9A2CEE}" presName="linComp" presStyleCnt="0"/>
      <dgm:spPr/>
    </dgm:pt>
    <dgm:pt modelId="{5BCA6A42-9A6D-4E92-8AAA-7C9FFBA45C56}" type="pres">
      <dgm:prSet presAssocID="{0020727F-D9A5-41E9-9829-0C42BDC3FF0F}" presName="compNode" presStyleCnt="0"/>
      <dgm:spPr/>
    </dgm:pt>
    <dgm:pt modelId="{87FF1CFF-8AAC-4075-A0D5-2F4C9E4D4B8D}" type="pres">
      <dgm:prSet presAssocID="{0020727F-D9A5-41E9-9829-0C42BDC3FF0F}" presName="bkgdShape" presStyleLbl="node1" presStyleIdx="0" presStyleCnt="7"/>
      <dgm:spPr/>
      <dgm:t>
        <a:bodyPr/>
        <a:lstStyle/>
        <a:p>
          <a:endParaRPr lang="en-US"/>
        </a:p>
      </dgm:t>
    </dgm:pt>
    <dgm:pt modelId="{69D363FD-22CD-493D-8533-35941F9AFF43}" type="pres">
      <dgm:prSet presAssocID="{0020727F-D9A5-41E9-9829-0C42BDC3FF0F}" presName="nodeTx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EDFAF7-8FA0-4087-B9DE-21A5BB589647}" type="pres">
      <dgm:prSet presAssocID="{0020727F-D9A5-41E9-9829-0C42BDC3FF0F}" presName="invisiNode" presStyleLbl="node1" presStyleIdx="0" presStyleCnt="7"/>
      <dgm:spPr/>
    </dgm:pt>
    <dgm:pt modelId="{1A278A05-7CDD-4404-827E-9361120F3989}" type="pres">
      <dgm:prSet presAssocID="{0020727F-D9A5-41E9-9829-0C42BDC3FF0F}" presName="imagNode" presStyleLbl="fgImgPlace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B66A7BB-9F6D-4EAF-872A-AA9A5A57470C}" type="pres">
      <dgm:prSet presAssocID="{57D0B0D7-7585-4B71-8AA2-D13B8C588EFC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2BBB3EB-FAF7-44E8-9A38-EF5310AE7C00}" type="pres">
      <dgm:prSet presAssocID="{73A67D99-5BC6-42B7-918D-034987CE7269}" presName="compNode" presStyleCnt="0"/>
      <dgm:spPr/>
    </dgm:pt>
    <dgm:pt modelId="{AF1C2961-F4B3-4A14-B858-0E6FE6AB673A}" type="pres">
      <dgm:prSet presAssocID="{73A67D99-5BC6-42B7-918D-034987CE7269}" presName="bkgdShape" presStyleLbl="node1" presStyleIdx="1" presStyleCnt="7"/>
      <dgm:spPr/>
      <dgm:t>
        <a:bodyPr/>
        <a:lstStyle/>
        <a:p>
          <a:endParaRPr lang="en-US"/>
        </a:p>
      </dgm:t>
    </dgm:pt>
    <dgm:pt modelId="{74764AC4-E71F-4F9F-A661-527CED207EAE}" type="pres">
      <dgm:prSet presAssocID="{73A67D99-5BC6-42B7-918D-034987CE7269}" presName="nodeTx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DD7B62-0268-4B73-A72C-90C032D32441}" type="pres">
      <dgm:prSet presAssocID="{73A67D99-5BC6-42B7-918D-034987CE7269}" presName="invisiNode" presStyleLbl="node1" presStyleIdx="1" presStyleCnt="7"/>
      <dgm:spPr/>
    </dgm:pt>
    <dgm:pt modelId="{C488E324-53FF-4B77-AD85-11A2824D634B}" type="pres">
      <dgm:prSet presAssocID="{73A67D99-5BC6-42B7-918D-034987CE7269}" presName="imagNode" presStyleLbl="fgImgPlace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EAC46B8-E86D-4896-B4B6-EA1F68F8D50D}" type="pres">
      <dgm:prSet presAssocID="{26845506-59A8-49B7-A24E-D9ECFB6C32E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220AFBD-8344-4336-BA39-CD31C3D56F95}" type="pres">
      <dgm:prSet presAssocID="{4EAD4264-0B61-4E94-89FA-2C5331227441}" presName="compNode" presStyleCnt="0"/>
      <dgm:spPr/>
    </dgm:pt>
    <dgm:pt modelId="{A9DB31CB-4C5D-4E6D-8121-E806D6557C11}" type="pres">
      <dgm:prSet presAssocID="{4EAD4264-0B61-4E94-89FA-2C5331227441}" presName="bkgdShape" presStyleLbl="node1" presStyleIdx="2" presStyleCnt="7"/>
      <dgm:spPr/>
      <dgm:t>
        <a:bodyPr/>
        <a:lstStyle/>
        <a:p>
          <a:endParaRPr lang="en-US"/>
        </a:p>
      </dgm:t>
    </dgm:pt>
    <dgm:pt modelId="{B4E4AB17-678F-45BE-B193-AE62969592E4}" type="pres">
      <dgm:prSet presAssocID="{4EAD4264-0B61-4E94-89FA-2C5331227441}" presName="nodeT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563EDE-9F51-4A3F-ABF5-DB965F9F79F7}" type="pres">
      <dgm:prSet presAssocID="{4EAD4264-0B61-4E94-89FA-2C5331227441}" presName="invisiNode" presStyleLbl="node1" presStyleIdx="2" presStyleCnt="7"/>
      <dgm:spPr/>
    </dgm:pt>
    <dgm:pt modelId="{BAD62D90-4287-45DF-87E9-A2BC4D60FEC1}" type="pres">
      <dgm:prSet presAssocID="{4EAD4264-0B61-4E94-89FA-2C5331227441}" presName="imagNode" presStyleLbl="fgImgPlace1" presStyleIdx="2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B9A5959-9804-4F26-A5D7-350E70B604F2}" type="pres">
      <dgm:prSet presAssocID="{AE115A6B-9C64-4DF3-803B-65F954EE09B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917680B-444E-4D07-9A1B-D899F497A0B6}" type="pres">
      <dgm:prSet presAssocID="{4D267742-F61D-4608-BF18-A8C7EA3C8ABB}" presName="compNode" presStyleCnt="0"/>
      <dgm:spPr/>
    </dgm:pt>
    <dgm:pt modelId="{142AA89D-D139-4B6E-AEFE-ED38E60C9B1F}" type="pres">
      <dgm:prSet presAssocID="{4D267742-F61D-4608-BF18-A8C7EA3C8ABB}" presName="bkgdShape" presStyleLbl="node1" presStyleIdx="3" presStyleCnt="7"/>
      <dgm:spPr/>
      <dgm:t>
        <a:bodyPr/>
        <a:lstStyle/>
        <a:p>
          <a:endParaRPr lang="en-US"/>
        </a:p>
      </dgm:t>
    </dgm:pt>
    <dgm:pt modelId="{2CDF73F1-4D8E-4373-9700-B0C7D5F4191C}" type="pres">
      <dgm:prSet presAssocID="{4D267742-F61D-4608-BF18-A8C7EA3C8ABB}" presName="nodeT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FF1D2E-0E66-4FA7-802E-1B5744A2E785}" type="pres">
      <dgm:prSet presAssocID="{4D267742-F61D-4608-BF18-A8C7EA3C8ABB}" presName="invisiNode" presStyleLbl="node1" presStyleIdx="3" presStyleCnt="7"/>
      <dgm:spPr/>
    </dgm:pt>
    <dgm:pt modelId="{2ACC804C-9B19-49DC-B240-94818223F983}" type="pres">
      <dgm:prSet presAssocID="{4D267742-F61D-4608-BF18-A8C7EA3C8ABB}" presName="imagNode" presStyleLbl="fgImgPlace1" presStyleIdx="3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9C638A71-2E5B-4CB9-89E5-21A194ACA27D}" type="pres">
      <dgm:prSet presAssocID="{95B0854F-AF15-4780-98DE-ED2167E86C0B}" presName="sibTrans" presStyleLbl="sibTrans2D1" presStyleIdx="0" presStyleCnt="0"/>
      <dgm:spPr/>
    </dgm:pt>
    <dgm:pt modelId="{6162F064-6216-4943-8FFE-8D650F33AC34}" type="pres">
      <dgm:prSet presAssocID="{795BCD56-4375-428B-95F1-C540556243D7}" presName="compNode" presStyleCnt="0"/>
      <dgm:spPr/>
    </dgm:pt>
    <dgm:pt modelId="{0917CF20-6450-4108-9667-DEBC4201B2ED}" type="pres">
      <dgm:prSet presAssocID="{795BCD56-4375-428B-95F1-C540556243D7}" presName="bkgdShape" presStyleLbl="node1" presStyleIdx="4" presStyleCnt="7"/>
      <dgm:spPr/>
      <dgm:t>
        <a:bodyPr/>
        <a:lstStyle/>
        <a:p>
          <a:endParaRPr lang="en-US"/>
        </a:p>
      </dgm:t>
    </dgm:pt>
    <dgm:pt modelId="{A50C1A20-B853-4F1C-A139-BBB702969C5E}" type="pres">
      <dgm:prSet presAssocID="{795BCD56-4375-428B-95F1-C540556243D7}" presName="nodeTx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418D69-3FFC-436D-96DE-D2FF510437D9}" type="pres">
      <dgm:prSet presAssocID="{795BCD56-4375-428B-95F1-C540556243D7}" presName="invisiNode" presStyleLbl="node1" presStyleIdx="4" presStyleCnt="7"/>
      <dgm:spPr/>
    </dgm:pt>
    <dgm:pt modelId="{FAC990C3-C5DF-4425-9FDF-9C9F950DAB33}" type="pres">
      <dgm:prSet presAssocID="{795BCD56-4375-428B-95F1-C540556243D7}" presName="imagNode" presStyleLbl="fgImgPlace1" presStyleIdx="4" presStyleCnt="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5A359A1-CE92-4B0A-996C-494CE216775E}" type="pres">
      <dgm:prSet presAssocID="{D97591B8-0F07-4424-80BB-ACB4A5782788}" presName="sibTrans" presStyleLbl="sibTrans2D1" presStyleIdx="0" presStyleCnt="0"/>
      <dgm:spPr/>
    </dgm:pt>
    <dgm:pt modelId="{4B0148E7-EDBC-49D0-82A3-D68F43772052}" type="pres">
      <dgm:prSet presAssocID="{DDC7A0E5-3589-4CAF-8F9E-CC3E4F73ECC3}" presName="compNode" presStyleCnt="0"/>
      <dgm:spPr/>
    </dgm:pt>
    <dgm:pt modelId="{02A738AE-8459-4B18-AAC3-0F735EBEFBE3}" type="pres">
      <dgm:prSet presAssocID="{DDC7A0E5-3589-4CAF-8F9E-CC3E4F73ECC3}" presName="bkgdShape" presStyleLbl="node1" presStyleIdx="5" presStyleCnt="7"/>
      <dgm:spPr/>
      <dgm:t>
        <a:bodyPr/>
        <a:lstStyle/>
        <a:p>
          <a:endParaRPr lang="en-US"/>
        </a:p>
      </dgm:t>
    </dgm:pt>
    <dgm:pt modelId="{C5DDCE3E-306A-4121-970A-B901273F3F51}" type="pres">
      <dgm:prSet presAssocID="{DDC7A0E5-3589-4CAF-8F9E-CC3E4F73ECC3}" presName="nodeT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27B791-E8F1-44DD-85AB-CCD9F41B9F33}" type="pres">
      <dgm:prSet presAssocID="{DDC7A0E5-3589-4CAF-8F9E-CC3E4F73ECC3}" presName="invisiNode" presStyleLbl="node1" presStyleIdx="5" presStyleCnt="7"/>
      <dgm:spPr/>
    </dgm:pt>
    <dgm:pt modelId="{9C5B9CD5-2DC6-474A-9920-0D35FAE01E2F}" type="pres">
      <dgm:prSet presAssocID="{DDC7A0E5-3589-4CAF-8F9E-CC3E4F73ECC3}" presName="imagNode" presStyleLbl="fgImgPlace1" presStyleIdx="5" presStyleCnt="7"/>
      <dgm:spPr>
        <a:blipFill rotWithShape="0">
          <a:blip xmlns:r="http://schemas.openxmlformats.org/officeDocument/2006/relationships" r:embed="rId6"/>
          <a:stretch>
            <a:fillRect/>
          </a:stretch>
        </a:blipFill>
        <a:effectLst>
          <a:glow rad="228600">
            <a:schemeClr val="accent6">
              <a:satMod val="175000"/>
              <a:alpha val="40000"/>
            </a:schemeClr>
          </a:glow>
        </a:effectLst>
      </dgm:spPr>
    </dgm:pt>
    <dgm:pt modelId="{1A9E714D-F7AF-4023-89DC-9800567133DE}" type="pres">
      <dgm:prSet presAssocID="{2F036BC8-FAE8-4185-8CBB-7BD04E685715}" presName="sibTrans" presStyleLbl="sibTrans2D1" presStyleIdx="0" presStyleCnt="0"/>
      <dgm:spPr/>
    </dgm:pt>
    <dgm:pt modelId="{1EA8AA1A-FA27-4626-8E67-E221C9A0913E}" type="pres">
      <dgm:prSet presAssocID="{2E5593E5-2996-45C8-9FDE-B89B0B819878}" presName="compNode" presStyleCnt="0"/>
      <dgm:spPr/>
    </dgm:pt>
    <dgm:pt modelId="{AB5DA606-F928-4BE6-97AE-E04670E97938}" type="pres">
      <dgm:prSet presAssocID="{2E5593E5-2996-45C8-9FDE-B89B0B819878}" presName="bkgdShape" presStyleLbl="node1" presStyleIdx="6" presStyleCnt="7"/>
      <dgm:spPr/>
      <dgm:t>
        <a:bodyPr/>
        <a:lstStyle/>
        <a:p>
          <a:endParaRPr lang="en-US"/>
        </a:p>
      </dgm:t>
    </dgm:pt>
    <dgm:pt modelId="{76B4CE4D-9FC8-41BF-B519-21CC76BB4653}" type="pres">
      <dgm:prSet presAssocID="{2E5593E5-2996-45C8-9FDE-B89B0B819878}" presName="nodeTx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9C6A4E-A0B9-4471-AA2D-C549788D4FF0}" type="pres">
      <dgm:prSet presAssocID="{2E5593E5-2996-45C8-9FDE-B89B0B819878}" presName="invisiNode" presStyleLbl="node1" presStyleIdx="6" presStyleCnt="7"/>
      <dgm:spPr/>
    </dgm:pt>
    <dgm:pt modelId="{9293892F-91E0-4DA9-BE6C-613BE59FC0F7}" type="pres">
      <dgm:prSet presAssocID="{2E5593E5-2996-45C8-9FDE-B89B0B819878}" presName="imagNode" presStyleLbl="fgImgPlace1" presStyleIdx="6" presStyleCnt="7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</dgm:ptLst>
  <dgm:cxnLst>
    <dgm:cxn modelId="{C7E518A2-F2DE-4147-8F3E-B497A23A9C13}" type="presOf" srcId="{4EAD4264-0B61-4E94-89FA-2C5331227441}" destId="{A9DB31CB-4C5D-4E6D-8121-E806D6557C11}" srcOrd="0" destOrd="0" presId="urn:microsoft.com/office/officeart/2005/8/layout/hList7"/>
    <dgm:cxn modelId="{1EA34635-772E-4B03-815C-EB94FBBBC847}" type="presOf" srcId="{0020727F-D9A5-41E9-9829-0C42BDC3FF0F}" destId="{69D363FD-22CD-493D-8533-35941F9AFF43}" srcOrd="1" destOrd="0" presId="urn:microsoft.com/office/officeart/2005/8/layout/hList7"/>
    <dgm:cxn modelId="{0ACC4505-5204-49A7-997F-B951F2FD572F}" type="presOf" srcId="{DDC7A0E5-3589-4CAF-8F9E-CC3E4F73ECC3}" destId="{02A738AE-8459-4B18-AAC3-0F735EBEFBE3}" srcOrd="0" destOrd="0" presId="urn:microsoft.com/office/officeart/2005/8/layout/hList7"/>
    <dgm:cxn modelId="{689C00D2-1795-476E-A7D6-A37D2F328742}" type="presOf" srcId="{4D267742-F61D-4608-BF18-A8C7EA3C8ABB}" destId="{2CDF73F1-4D8E-4373-9700-B0C7D5F4191C}" srcOrd="1" destOrd="0" presId="urn:microsoft.com/office/officeart/2005/8/layout/hList7"/>
    <dgm:cxn modelId="{84DB0CE5-4D96-4550-A3B2-60AB08A78CC2}" type="presOf" srcId="{57D0B0D7-7585-4B71-8AA2-D13B8C588EFC}" destId="{AB66A7BB-9F6D-4EAF-872A-AA9A5A57470C}" srcOrd="0" destOrd="0" presId="urn:microsoft.com/office/officeart/2005/8/layout/hList7"/>
    <dgm:cxn modelId="{0FEE92A7-E79C-4FB9-9287-D62FB35EC791}" srcId="{F7FD4E8D-A8A5-488E-A238-BFBB5F9A2CEE}" destId="{0020727F-D9A5-41E9-9829-0C42BDC3FF0F}" srcOrd="0" destOrd="0" parTransId="{330EFB91-B2D9-4F2D-A4F0-B31B31D0BDFE}" sibTransId="{57D0B0D7-7585-4B71-8AA2-D13B8C588EFC}"/>
    <dgm:cxn modelId="{0D897F47-5C4C-40FC-B080-15A51A08A28D}" srcId="{F7FD4E8D-A8A5-488E-A238-BFBB5F9A2CEE}" destId="{4EAD4264-0B61-4E94-89FA-2C5331227441}" srcOrd="2" destOrd="0" parTransId="{0EAEA3B1-B4F4-4439-AC3D-29D68B8945DF}" sibTransId="{AE115A6B-9C64-4DF3-803B-65F954EE09B6}"/>
    <dgm:cxn modelId="{7F0131BB-AB19-4CA5-A202-AA6802D0FE0C}" type="presOf" srcId="{2E5593E5-2996-45C8-9FDE-B89B0B819878}" destId="{76B4CE4D-9FC8-41BF-B519-21CC76BB4653}" srcOrd="1" destOrd="0" presId="urn:microsoft.com/office/officeart/2005/8/layout/hList7"/>
    <dgm:cxn modelId="{B67CE7B8-3DDF-472F-96FF-A3CC1EEC4964}" srcId="{F7FD4E8D-A8A5-488E-A238-BFBB5F9A2CEE}" destId="{73A67D99-5BC6-42B7-918D-034987CE7269}" srcOrd="1" destOrd="0" parTransId="{8834DB3D-460B-40D0-99E5-8BF93A83843D}" sibTransId="{26845506-59A8-49B7-A24E-D9ECFB6C32E5}"/>
    <dgm:cxn modelId="{00E77303-DBDD-497A-8035-42A1DBEA5055}" type="presOf" srcId="{95B0854F-AF15-4780-98DE-ED2167E86C0B}" destId="{9C638A71-2E5B-4CB9-89E5-21A194ACA27D}" srcOrd="0" destOrd="0" presId="urn:microsoft.com/office/officeart/2005/8/layout/hList7"/>
    <dgm:cxn modelId="{E721FBF1-989B-462A-A07D-360D559F3838}" type="presOf" srcId="{0020727F-D9A5-41E9-9829-0C42BDC3FF0F}" destId="{87FF1CFF-8AAC-4075-A0D5-2F4C9E4D4B8D}" srcOrd="0" destOrd="0" presId="urn:microsoft.com/office/officeart/2005/8/layout/hList7"/>
    <dgm:cxn modelId="{03CCDC87-3238-4978-9E4E-58F5DBDCDEB6}" type="presOf" srcId="{F7FD4E8D-A8A5-488E-A238-BFBB5F9A2CEE}" destId="{B78FEB44-E0EF-4305-B79F-995044EC38D9}" srcOrd="0" destOrd="0" presId="urn:microsoft.com/office/officeart/2005/8/layout/hList7"/>
    <dgm:cxn modelId="{62E50DF7-0711-4EDD-BA1E-B5C0FD9E2DAD}" type="presOf" srcId="{DDC7A0E5-3589-4CAF-8F9E-CC3E4F73ECC3}" destId="{C5DDCE3E-306A-4121-970A-B901273F3F51}" srcOrd="1" destOrd="0" presId="urn:microsoft.com/office/officeart/2005/8/layout/hList7"/>
    <dgm:cxn modelId="{43040F1B-FAA6-4C93-91D3-0A47523DBD9C}" type="presOf" srcId="{795BCD56-4375-428B-95F1-C540556243D7}" destId="{A50C1A20-B853-4F1C-A139-BBB702969C5E}" srcOrd="1" destOrd="0" presId="urn:microsoft.com/office/officeart/2005/8/layout/hList7"/>
    <dgm:cxn modelId="{CEEEE512-AA8C-4E24-B228-050F255FD82A}" srcId="{F7FD4E8D-A8A5-488E-A238-BFBB5F9A2CEE}" destId="{795BCD56-4375-428B-95F1-C540556243D7}" srcOrd="4" destOrd="0" parTransId="{1E13E13E-A256-4C28-95F3-7114C95F551F}" sibTransId="{D97591B8-0F07-4424-80BB-ACB4A5782788}"/>
    <dgm:cxn modelId="{76A35F2F-4426-447E-99D0-C3118E3476A3}" type="presOf" srcId="{2F036BC8-FAE8-4185-8CBB-7BD04E685715}" destId="{1A9E714D-F7AF-4023-89DC-9800567133DE}" srcOrd="0" destOrd="0" presId="urn:microsoft.com/office/officeart/2005/8/layout/hList7"/>
    <dgm:cxn modelId="{79334388-BC2B-4B1C-9207-019B803DEFE2}" type="presOf" srcId="{AE115A6B-9C64-4DF3-803B-65F954EE09B6}" destId="{BB9A5959-9804-4F26-A5D7-350E70B604F2}" srcOrd="0" destOrd="0" presId="urn:microsoft.com/office/officeart/2005/8/layout/hList7"/>
    <dgm:cxn modelId="{2D6E0BAE-962E-4623-987E-D62266CDF79D}" type="presOf" srcId="{26845506-59A8-49B7-A24E-D9ECFB6C32E5}" destId="{0EAC46B8-E86D-4896-B4B6-EA1F68F8D50D}" srcOrd="0" destOrd="0" presId="urn:microsoft.com/office/officeart/2005/8/layout/hList7"/>
    <dgm:cxn modelId="{63EAB2A3-6FC5-4D83-89DB-B7B3B33A4A3D}" srcId="{F7FD4E8D-A8A5-488E-A238-BFBB5F9A2CEE}" destId="{DDC7A0E5-3589-4CAF-8F9E-CC3E4F73ECC3}" srcOrd="5" destOrd="0" parTransId="{49CEB5B6-8DC6-4EFA-A114-BA7EDAD66775}" sibTransId="{2F036BC8-FAE8-4185-8CBB-7BD04E685715}"/>
    <dgm:cxn modelId="{3A8F7DBC-A171-481A-AC84-57B4E8478ABE}" type="presOf" srcId="{73A67D99-5BC6-42B7-918D-034987CE7269}" destId="{AF1C2961-F4B3-4A14-B858-0E6FE6AB673A}" srcOrd="0" destOrd="0" presId="urn:microsoft.com/office/officeart/2005/8/layout/hList7"/>
    <dgm:cxn modelId="{0C503701-A62C-4973-9D4C-309D0A345058}" type="presOf" srcId="{795BCD56-4375-428B-95F1-C540556243D7}" destId="{0917CF20-6450-4108-9667-DEBC4201B2ED}" srcOrd="0" destOrd="0" presId="urn:microsoft.com/office/officeart/2005/8/layout/hList7"/>
    <dgm:cxn modelId="{15B76635-7620-40F9-BCF1-AFEAAB3ED099}" type="presOf" srcId="{D97591B8-0F07-4424-80BB-ACB4A5782788}" destId="{55A359A1-CE92-4B0A-996C-494CE216775E}" srcOrd="0" destOrd="0" presId="urn:microsoft.com/office/officeart/2005/8/layout/hList7"/>
    <dgm:cxn modelId="{9A27E3B1-EC9E-4F0E-95F6-D83ED1DEC745}" srcId="{F7FD4E8D-A8A5-488E-A238-BFBB5F9A2CEE}" destId="{2E5593E5-2996-45C8-9FDE-B89B0B819878}" srcOrd="6" destOrd="0" parTransId="{D289703E-3351-492A-8BE5-4D886B20E654}" sibTransId="{BA76A319-9E75-472B-BBD3-9E252957A4CC}"/>
    <dgm:cxn modelId="{5E50070D-7E53-4064-84F3-FC5921E594E0}" type="presOf" srcId="{73A67D99-5BC6-42B7-918D-034987CE7269}" destId="{74764AC4-E71F-4F9F-A661-527CED207EAE}" srcOrd="1" destOrd="0" presId="urn:microsoft.com/office/officeart/2005/8/layout/hList7"/>
    <dgm:cxn modelId="{15E3DFCE-74BC-4222-8A91-86205403A045}" type="presOf" srcId="{2E5593E5-2996-45C8-9FDE-B89B0B819878}" destId="{AB5DA606-F928-4BE6-97AE-E04670E97938}" srcOrd="0" destOrd="0" presId="urn:microsoft.com/office/officeart/2005/8/layout/hList7"/>
    <dgm:cxn modelId="{A83B4748-AF7A-4E1A-96BA-11F9B76A13B7}" type="presOf" srcId="{4D267742-F61D-4608-BF18-A8C7EA3C8ABB}" destId="{142AA89D-D139-4B6E-AEFE-ED38E60C9B1F}" srcOrd="0" destOrd="0" presId="urn:microsoft.com/office/officeart/2005/8/layout/hList7"/>
    <dgm:cxn modelId="{D4674826-CAE9-4628-B937-A991B9200F9F}" srcId="{F7FD4E8D-A8A5-488E-A238-BFBB5F9A2CEE}" destId="{4D267742-F61D-4608-BF18-A8C7EA3C8ABB}" srcOrd="3" destOrd="0" parTransId="{85F9EF18-7178-4242-A372-A0CD1E416A8C}" sibTransId="{95B0854F-AF15-4780-98DE-ED2167E86C0B}"/>
    <dgm:cxn modelId="{4B1A4F21-3F16-4AAA-8286-D0B0A358ACA3}" type="presOf" srcId="{4EAD4264-0B61-4E94-89FA-2C5331227441}" destId="{B4E4AB17-678F-45BE-B193-AE62969592E4}" srcOrd="1" destOrd="0" presId="urn:microsoft.com/office/officeart/2005/8/layout/hList7"/>
    <dgm:cxn modelId="{004452BE-5544-4F03-B73E-A7A126CE24E9}" type="presParOf" srcId="{B78FEB44-E0EF-4305-B79F-995044EC38D9}" destId="{F92DCDA3-9A44-47AC-A36A-EB40D19EE45E}" srcOrd="0" destOrd="0" presId="urn:microsoft.com/office/officeart/2005/8/layout/hList7"/>
    <dgm:cxn modelId="{DFAD25C2-4EDE-47A8-9321-0034D49E0A27}" type="presParOf" srcId="{B78FEB44-E0EF-4305-B79F-995044EC38D9}" destId="{8B434696-1DCE-4252-A37F-BB40A3C6A07D}" srcOrd="1" destOrd="0" presId="urn:microsoft.com/office/officeart/2005/8/layout/hList7"/>
    <dgm:cxn modelId="{5267DCDE-49A1-49A6-9AB8-0E071142714D}" type="presParOf" srcId="{8B434696-1DCE-4252-A37F-BB40A3C6A07D}" destId="{5BCA6A42-9A6D-4E92-8AAA-7C9FFBA45C56}" srcOrd="0" destOrd="0" presId="urn:microsoft.com/office/officeart/2005/8/layout/hList7"/>
    <dgm:cxn modelId="{70E9197F-01CA-4B1E-8DD1-2618547507CC}" type="presParOf" srcId="{5BCA6A42-9A6D-4E92-8AAA-7C9FFBA45C56}" destId="{87FF1CFF-8AAC-4075-A0D5-2F4C9E4D4B8D}" srcOrd="0" destOrd="0" presId="urn:microsoft.com/office/officeart/2005/8/layout/hList7"/>
    <dgm:cxn modelId="{E460D8C4-595E-40FD-A857-7893EECBEA76}" type="presParOf" srcId="{5BCA6A42-9A6D-4E92-8AAA-7C9FFBA45C56}" destId="{69D363FD-22CD-493D-8533-35941F9AFF43}" srcOrd="1" destOrd="0" presId="urn:microsoft.com/office/officeart/2005/8/layout/hList7"/>
    <dgm:cxn modelId="{518FA75F-3F18-4C5A-8ECB-F8A050EC48A2}" type="presParOf" srcId="{5BCA6A42-9A6D-4E92-8AAA-7C9FFBA45C56}" destId="{43EDFAF7-8FA0-4087-B9DE-21A5BB589647}" srcOrd="2" destOrd="0" presId="urn:microsoft.com/office/officeart/2005/8/layout/hList7"/>
    <dgm:cxn modelId="{152D1C7D-4BC1-44F4-B0E2-AD19F46363EF}" type="presParOf" srcId="{5BCA6A42-9A6D-4E92-8AAA-7C9FFBA45C56}" destId="{1A278A05-7CDD-4404-827E-9361120F3989}" srcOrd="3" destOrd="0" presId="urn:microsoft.com/office/officeart/2005/8/layout/hList7"/>
    <dgm:cxn modelId="{F8CA1DDA-C039-47CB-8E10-DD4E06E90822}" type="presParOf" srcId="{8B434696-1DCE-4252-A37F-BB40A3C6A07D}" destId="{AB66A7BB-9F6D-4EAF-872A-AA9A5A57470C}" srcOrd="1" destOrd="0" presId="urn:microsoft.com/office/officeart/2005/8/layout/hList7"/>
    <dgm:cxn modelId="{D9D4DD66-593C-4E04-B349-0402CCBC57B7}" type="presParOf" srcId="{8B434696-1DCE-4252-A37F-BB40A3C6A07D}" destId="{62BBB3EB-FAF7-44E8-9A38-EF5310AE7C00}" srcOrd="2" destOrd="0" presId="urn:microsoft.com/office/officeart/2005/8/layout/hList7"/>
    <dgm:cxn modelId="{8C7E1850-A349-4082-BFD6-E24AFE7DAAD0}" type="presParOf" srcId="{62BBB3EB-FAF7-44E8-9A38-EF5310AE7C00}" destId="{AF1C2961-F4B3-4A14-B858-0E6FE6AB673A}" srcOrd="0" destOrd="0" presId="urn:microsoft.com/office/officeart/2005/8/layout/hList7"/>
    <dgm:cxn modelId="{F7AB9CE1-09F7-469A-AEE4-4D0B5872DF62}" type="presParOf" srcId="{62BBB3EB-FAF7-44E8-9A38-EF5310AE7C00}" destId="{74764AC4-E71F-4F9F-A661-527CED207EAE}" srcOrd="1" destOrd="0" presId="urn:microsoft.com/office/officeart/2005/8/layout/hList7"/>
    <dgm:cxn modelId="{EFC2FB68-BAC8-497F-8B2C-64FAEA3AC410}" type="presParOf" srcId="{62BBB3EB-FAF7-44E8-9A38-EF5310AE7C00}" destId="{5CDD7B62-0268-4B73-A72C-90C032D32441}" srcOrd="2" destOrd="0" presId="urn:microsoft.com/office/officeart/2005/8/layout/hList7"/>
    <dgm:cxn modelId="{9E83B99A-EDF4-4177-AEE7-DE225634F242}" type="presParOf" srcId="{62BBB3EB-FAF7-44E8-9A38-EF5310AE7C00}" destId="{C488E324-53FF-4B77-AD85-11A2824D634B}" srcOrd="3" destOrd="0" presId="urn:microsoft.com/office/officeart/2005/8/layout/hList7"/>
    <dgm:cxn modelId="{DD2DDE36-2F52-4034-A8AA-DF6C9CE9D49B}" type="presParOf" srcId="{8B434696-1DCE-4252-A37F-BB40A3C6A07D}" destId="{0EAC46B8-E86D-4896-B4B6-EA1F68F8D50D}" srcOrd="3" destOrd="0" presId="urn:microsoft.com/office/officeart/2005/8/layout/hList7"/>
    <dgm:cxn modelId="{4A08FB5A-F193-46CB-A21F-09759DDB2B0F}" type="presParOf" srcId="{8B434696-1DCE-4252-A37F-BB40A3C6A07D}" destId="{A220AFBD-8344-4336-BA39-CD31C3D56F95}" srcOrd="4" destOrd="0" presId="urn:microsoft.com/office/officeart/2005/8/layout/hList7"/>
    <dgm:cxn modelId="{21444AA2-7DD6-4C4E-851B-178D2AA88516}" type="presParOf" srcId="{A220AFBD-8344-4336-BA39-CD31C3D56F95}" destId="{A9DB31CB-4C5D-4E6D-8121-E806D6557C11}" srcOrd="0" destOrd="0" presId="urn:microsoft.com/office/officeart/2005/8/layout/hList7"/>
    <dgm:cxn modelId="{B2B9A34F-FFF5-440C-B0DE-55AF03AD4CC6}" type="presParOf" srcId="{A220AFBD-8344-4336-BA39-CD31C3D56F95}" destId="{B4E4AB17-678F-45BE-B193-AE62969592E4}" srcOrd="1" destOrd="0" presId="urn:microsoft.com/office/officeart/2005/8/layout/hList7"/>
    <dgm:cxn modelId="{B28C56B0-06D0-4293-9EDC-EE617A82054A}" type="presParOf" srcId="{A220AFBD-8344-4336-BA39-CD31C3D56F95}" destId="{93563EDE-9F51-4A3F-ABF5-DB965F9F79F7}" srcOrd="2" destOrd="0" presId="urn:microsoft.com/office/officeart/2005/8/layout/hList7"/>
    <dgm:cxn modelId="{9E616B1A-E65A-47CC-8AC6-DDC526B22F6D}" type="presParOf" srcId="{A220AFBD-8344-4336-BA39-CD31C3D56F95}" destId="{BAD62D90-4287-45DF-87E9-A2BC4D60FEC1}" srcOrd="3" destOrd="0" presId="urn:microsoft.com/office/officeart/2005/8/layout/hList7"/>
    <dgm:cxn modelId="{F33F39BE-7CD1-438F-9767-3ED3CD50F878}" type="presParOf" srcId="{8B434696-1DCE-4252-A37F-BB40A3C6A07D}" destId="{BB9A5959-9804-4F26-A5D7-350E70B604F2}" srcOrd="5" destOrd="0" presId="urn:microsoft.com/office/officeart/2005/8/layout/hList7"/>
    <dgm:cxn modelId="{F54307F4-DEF7-4837-8E30-5B272BA0FCD5}" type="presParOf" srcId="{8B434696-1DCE-4252-A37F-BB40A3C6A07D}" destId="{4917680B-444E-4D07-9A1B-D899F497A0B6}" srcOrd="6" destOrd="0" presId="urn:microsoft.com/office/officeart/2005/8/layout/hList7"/>
    <dgm:cxn modelId="{9F967DFA-2182-442D-A08D-2D610D5774B3}" type="presParOf" srcId="{4917680B-444E-4D07-9A1B-D899F497A0B6}" destId="{142AA89D-D139-4B6E-AEFE-ED38E60C9B1F}" srcOrd="0" destOrd="0" presId="urn:microsoft.com/office/officeart/2005/8/layout/hList7"/>
    <dgm:cxn modelId="{5E73C5C2-F68E-4C0C-9F25-F24944A8EEEF}" type="presParOf" srcId="{4917680B-444E-4D07-9A1B-D899F497A0B6}" destId="{2CDF73F1-4D8E-4373-9700-B0C7D5F4191C}" srcOrd="1" destOrd="0" presId="urn:microsoft.com/office/officeart/2005/8/layout/hList7"/>
    <dgm:cxn modelId="{02AF304D-978D-44A8-9E1A-3550350489ED}" type="presParOf" srcId="{4917680B-444E-4D07-9A1B-D899F497A0B6}" destId="{F0FF1D2E-0E66-4FA7-802E-1B5744A2E785}" srcOrd="2" destOrd="0" presId="urn:microsoft.com/office/officeart/2005/8/layout/hList7"/>
    <dgm:cxn modelId="{92B7E290-0518-40F4-A263-F5B153FA677F}" type="presParOf" srcId="{4917680B-444E-4D07-9A1B-D899F497A0B6}" destId="{2ACC804C-9B19-49DC-B240-94818223F983}" srcOrd="3" destOrd="0" presId="urn:microsoft.com/office/officeart/2005/8/layout/hList7"/>
    <dgm:cxn modelId="{61D1AEBC-6648-41CC-AA53-CE957C746D2F}" type="presParOf" srcId="{8B434696-1DCE-4252-A37F-BB40A3C6A07D}" destId="{9C638A71-2E5B-4CB9-89E5-21A194ACA27D}" srcOrd="7" destOrd="0" presId="urn:microsoft.com/office/officeart/2005/8/layout/hList7"/>
    <dgm:cxn modelId="{F863168B-AAEA-452A-9DCA-C1320B8397DF}" type="presParOf" srcId="{8B434696-1DCE-4252-A37F-BB40A3C6A07D}" destId="{6162F064-6216-4943-8FFE-8D650F33AC34}" srcOrd="8" destOrd="0" presId="urn:microsoft.com/office/officeart/2005/8/layout/hList7"/>
    <dgm:cxn modelId="{46F2F30F-EA8A-476A-919F-9BBE7414C678}" type="presParOf" srcId="{6162F064-6216-4943-8FFE-8D650F33AC34}" destId="{0917CF20-6450-4108-9667-DEBC4201B2ED}" srcOrd="0" destOrd="0" presId="urn:microsoft.com/office/officeart/2005/8/layout/hList7"/>
    <dgm:cxn modelId="{7572D612-3084-437F-A679-6FC44B108A36}" type="presParOf" srcId="{6162F064-6216-4943-8FFE-8D650F33AC34}" destId="{A50C1A20-B853-4F1C-A139-BBB702969C5E}" srcOrd="1" destOrd="0" presId="urn:microsoft.com/office/officeart/2005/8/layout/hList7"/>
    <dgm:cxn modelId="{6B004BD0-9A62-4E2F-954F-EAF026776D2D}" type="presParOf" srcId="{6162F064-6216-4943-8FFE-8D650F33AC34}" destId="{14418D69-3FFC-436D-96DE-D2FF510437D9}" srcOrd="2" destOrd="0" presId="urn:microsoft.com/office/officeart/2005/8/layout/hList7"/>
    <dgm:cxn modelId="{16A1BAE2-0B8E-4BFB-974C-2FB76A7374C0}" type="presParOf" srcId="{6162F064-6216-4943-8FFE-8D650F33AC34}" destId="{FAC990C3-C5DF-4425-9FDF-9C9F950DAB33}" srcOrd="3" destOrd="0" presId="urn:microsoft.com/office/officeart/2005/8/layout/hList7"/>
    <dgm:cxn modelId="{551DD87D-2429-46FE-842C-735F2F633364}" type="presParOf" srcId="{8B434696-1DCE-4252-A37F-BB40A3C6A07D}" destId="{55A359A1-CE92-4B0A-996C-494CE216775E}" srcOrd="9" destOrd="0" presId="urn:microsoft.com/office/officeart/2005/8/layout/hList7"/>
    <dgm:cxn modelId="{56C23D82-9514-4303-A4E0-210E72CC6FEF}" type="presParOf" srcId="{8B434696-1DCE-4252-A37F-BB40A3C6A07D}" destId="{4B0148E7-EDBC-49D0-82A3-D68F43772052}" srcOrd="10" destOrd="0" presId="urn:microsoft.com/office/officeart/2005/8/layout/hList7"/>
    <dgm:cxn modelId="{44B02BA5-B0A4-4077-8011-8B98BE863B5C}" type="presParOf" srcId="{4B0148E7-EDBC-49D0-82A3-D68F43772052}" destId="{02A738AE-8459-4B18-AAC3-0F735EBEFBE3}" srcOrd="0" destOrd="0" presId="urn:microsoft.com/office/officeart/2005/8/layout/hList7"/>
    <dgm:cxn modelId="{43EBC950-31E7-446E-92D1-9E7084BC0039}" type="presParOf" srcId="{4B0148E7-EDBC-49D0-82A3-D68F43772052}" destId="{C5DDCE3E-306A-4121-970A-B901273F3F51}" srcOrd="1" destOrd="0" presId="urn:microsoft.com/office/officeart/2005/8/layout/hList7"/>
    <dgm:cxn modelId="{91E72722-8FAA-4E48-9171-4960213D3FE4}" type="presParOf" srcId="{4B0148E7-EDBC-49D0-82A3-D68F43772052}" destId="{C827B791-E8F1-44DD-85AB-CCD9F41B9F33}" srcOrd="2" destOrd="0" presId="urn:microsoft.com/office/officeart/2005/8/layout/hList7"/>
    <dgm:cxn modelId="{CBD7CA10-4B9B-4E61-A55E-5B9564EA786C}" type="presParOf" srcId="{4B0148E7-EDBC-49D0-82A3-D68F43772052}" destId="{9C5B9CD5-2DC6-474A-9920-0D35FAE01E2F}" srcOrd="3" destOrd="0" presId="urn:microsoft.com/office/officeart/2005/8/layout/hList7"/>
    <dgm:cxn modelId="{CD5448DE-CD9B-4D83-9E78-740E1C3C34F4}" type="presParOf" srcId="{8B434696-1DCE-4252-A37F-BB40A3C6A07D}" destId="{1A9E714D-F7AF-4023-89DC-9800567133DE}" srcOrd="11" destOrd="0" presId="urn:microsoft.com/office/officeart/2005/8/layout/hList7"/>
    <dgm:cxn modelId="{98D9F767-308A-4D86-9258-B78BB4807398}" type="presParOf" srcId="{8B434696-1DCE-4252-A37F-BB40A3C6A07D}" destId="{1EA8AA1A-FA27-4626-8E67-E221C9A0913E}" srcOrd="12" destOrd="0" presId="urn:microsoft.com/office/officeart/2005/8/layout/hList7"/>
    <dgm:cxn modelId="{B37406BC-7B93-4DD7-8F00-8DA8F67EF1A6}" type="presParOf" srcId="{1EA8AA1A-FA27-4626-8E67-E221C9A0913E}" destId="{AB5DA606-F928-4BE6-97AE-E04670E97938}" srcOrd="0" destOrd="0" presId="urn:microsoft.com/office/officeart/2005/8/layout/hList7"/>
    <dgm:cxn modelId="{93A62AE5-338F-4DC4-A1D8-E60AEB29EFC8}" type="presParOf" srcId="{1EA8AA1A-FA27-4626-8E67-E221C9A0913E}" destId="{76B4CE4D-9FC8-41BF-B519-21CC76BB4653}" srcOrd="1" destOrd="0" presId="urn:microsoft.com/office/officeart/2005/8/layout/hList7"/>
    <dgm:cxn modelId="{23122C31-0C9C-4BE1-B700-59143D163143}" type="presParOf" srcId="{1EA8AA1A-FA27-4626-8E67-E221C9A0913E}" destId="{D69C6A4E-A0B9-4471-AA2D-C549788D4FF0}" srcOrd="2" destOrd="0" presId="urn:microsoft.com/office/officeart/2005/8/layout/hList7"/>
    <dgm:cxn modelId="{9EE90E6D-AFEB-44ED-B1AC-B0CC774AB289}" type="presParOf" srcId="{1EA8AA1A-FA27-4626-8E67-E221C9A0913E}" destId="{9293892F-91E0-4DA9-BE6C-613BE59FC0F7}" srcOrd="3" destOrd="0" presId="urn:microsoft.com/office/officeart/2005/8/layout/hList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00600"/>
            <a:ext cx="86868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      </a:t>
            </a:r>
            <a:r>
              <a:rPr lang="en-US" sz="2800" dirty="0" smtClean="0"/>
              <a:t>National Central Bureau, INTERPOL </a:t>
            </a:r>
            <a:br>
              <a:rPr lang="en-US" sz="2800" dirty="0" smtClean="0"/>
            </a:br>
            <a:r>
              <a:rPr lang="en-US" sz="2800" dirty="0" smtClean="0"/>
              <a:t>    Bangladesh Police  Headquarters,  Dhaka </a:t>
            </a:r>
            <a:endParaRPr lang="en-US" sz="2800" dirty="0"/>
          </a:p>
        </p:txBody>
      </p:sp>
      <p:pic>
        <p:nvPicPr>
          <p:cNvPr id="5" name="Picture Placeholder 4" descr="PHQ (1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706" b="13706"/>
          <a:stretch>
            <a:fillRect/>
          </a:stretch>
        </p:blipFill>
        <p:spPr>
          <a:xfrm>
            <a:off x="381000" y="152400"/>
            <a:ext cx="8458200" cy="4876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/>
          <a:lstStyle/>
          <a:p>
            <a:r>
              <a:rPr lang="en-US" dirty="0" smtClean="0"/>
              <a:t>NCB’s Area of Action (</a:t>
            </a:r>
            <a:r>
              <a:rPr lang="en-US" dirty="0" err="1" smtClean="0"/>
              <a:t>AoA</a:t>
            </a:r>
            <a:r>
              <a:rPr lang="en-US" dirty="0" smtClean="0"/>
              <a:t>)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52400" y="1143000"/>
          <a:ext cx="8610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INTERPOL’s Projects in Bangladesh    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0" y="1371600"/>
          <a:ext cx="9144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>
            <a:normAutofit/>
          </a:bodyPr>
          <a:lstStyle/>
          <a:p>
            <a:r>
              <a:rPr lang="en-US" dirty="0" smtClean="0"/>
              <a:t>Progress and Advances    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52400" y="1397000"/>
          <a:ext cx="89916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>
            <a:normAutofit/>
          </a:bodyPr>
          <a:lstStyle/>
          <a:p>
            <a:r>
              <a:rPr lang="en-US" dirty="0" smtClean="0"/>
              <a:t>Impressions and Experiences     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  Best Practices      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0" y="762000"/>
          <a:ext cx="91440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val 9"/>
          <p:cNvSpPr/>
          <p:nvPr/>
        </p:nvSpPr>
        <p:spPr>
          <a:xfrm>
            <a:off x="2895600" y="2895600"/>
            <a:ext cx="31242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 Black" pitchFamily="34" charset="0"/>
              </a:rPr>
              <a:t>NCB Dhaka &amp; INTERPOL </a:t>
            </a:r>
            <a:endParaRPr lang="en-US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62"/>
          </a:xfrm>
        </p:spPr>
        <p:txBody>
          <a:bodyPr/>
          <a:lstStyle/>
          <a:p>
            <a:r>
              <a:rPr lang="en-US" dirty="0" smtClean="0"/>
              <a:t>Way forward: NCB and INTERPOL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0" y="1397000"/>
          <a:ext cx="89916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Bangladesh Legal System  </a:t>
            </a:r>
            <a:endParaRPr lang="en-US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1066800"/>
          <a:ext cx="86868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Bangladesh Police and Law Enforcement  </a:t>
            </a:r>
            <a:endParaRPr lang="en-US" sz="36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1143000"/>
          <a:ext cx="86868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020762"/>
          </a:xfrm>
        </p:spPr>
        <p:txBody>
          <a:bodyPr/>
          <a:lstStyle/>
          <a:p>
            <a:r>
              <a:rPr lang="en-US" dirty="0" smtClean="0"/>
              <a:t>Bangladesh &amp; INTERPOL 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52400" y="1397000"/>
          <a:ext cx="89916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914399"/>
          </a:xfrm>
        </p:spPr>
        <p:txBody>
          <a:bodyPr/>
          <a:lstStyle/>
          <a:p>
            <a:r>
              <a:rPr lang="en-US" dirty="0" smtClean="0"/>
              <a:t>NCB Dhaka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524000"/>
            <a:ext cx="76200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1219200"/>
          <a:ext cx="8610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NCB Dhaka &amp; INTERPOL 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304800" y="1397000"/>
          <a:ext cx="83058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NCB Dhaka and CBT</a:t>
            </a: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52400" y="1371600"/>
          <a:ext cx="8610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INTERPOL Projects and NCB </a:t>
            </a:r>
            <a:r>
              <a:rPr lang="en-US" sz="3600" dirty="0" smtClean="0"/>
              <a:t>Dhaka</a:t>
            </a:r>
            <a:endParaRPr lang="en-US" sz="3600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228600" y="1143000"/>
          <a:ext cx="87630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&amp; Capacity Building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52400" y="1397000"/>
          <a:ext cx="86868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533</Words>
  <Application>Microsoft Office PowerPoint</Application>
  <PresentationFormat>On-screen Show (4:3)</PresentationFormat>
  <Paragraphs>152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      National Central Bureau, INTERPOL      Bangladesh Police  Headquarters,  Dhaka </vt:lpstr>
      <vt:lpstr>Bangladesh Legal System  </vt:lpstr>
      <vt:lpstr>Bangladesh Police and Law Enforcement  </vt:lpstr>
      <vt:lpstr>Bangladesh &amp; INTERPOL  </vt:lpstr>
      <vt:lpstr>NCB Dhaka </vt:lpstr>
      <vt:lpstr>NCB Dhaka &amp; INTERPOL </vt:lpstr>
      <vt:lpstr>NCB Dhaka and CBT</vt:lpstr>
      <vt:lpstr>INTERPOL Projects and NCB Dhaka</vt:lpstr>
      <vt:lpstr>Training &amp; Capacity Building</vt:lpstr>
      <vt:lpstr>NCB’s Area of Action (AoA) </vt:lpstr>
      <vt:lpstr>INTERPOL’s Projects in Bangladesh     </vt:lpstr>
      <vt:lpstr>Progress and Advances     </vt:lpstr>
      <vt:lpstr>Impressions and Experiences      </vt:lpstr>
      <vt:lpstr>  Best Practices       </vt:lpstr>
      <vt:lpstr>Way forward: NCB and INTERPOL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Shahadat Rasel</dc:creator>
  <cp:lastModifiedBy>User</cp:lastModifiedBy>
  <cp:revision>77</cp:revision>
  <dcterms:created xsi:type="dcterms:W3CDTF">2006-08-16T00:00:00Z</dcterms:created>
  <dcterms:modified xsi:type="dcterms:W3CDTF">2018-03-22T03:51:07Z</dcterms:modified>
</cp:coreProperties>
</file>